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F4A8A3-4102-40EC-BC7C-9C28113FE78E}" type="datetimeFigureOut">
              <a:rPr lang="el-GR" smtClean="0"/>
              <a:pPr/>
              <a:t>24/1/2020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5E4F92-30A8-4D4A-A529-42FC7CBB683C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32" name="31 - Ορθογώνιο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38 - Ορθογώνιο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39 - Ορθογώνιο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40 - Ορθογώνιο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41 - Ορθογώνιο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56" name="55 - Ορθογώνιο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64 - Ορθογώνιο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65 - Ορθογώνιο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66 - Ορθογώνιο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F4A8A3-4102-40EC-BC7C-9C28113FE78E}" type="datetimeFigureOut">
              <a:rPr lang="el-GR" smtClean="0"/>
              <a:pPr/>
              <a:t>24/1/2020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5E4F92-30A8-4D4A-A529-42FC7CBB683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F4A8A3-4102-40EC-BC7C-9C28113FE78E}" type="datetimeFigureOut">
              <a:rPr lang="el-GR" smtClean="0"/>
              <a:pPr/>
              <a:t>24/1/2020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5E4F92-30A8-4D4A-A529-42FC7CBB683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F4A8A3-4102-40EC-BC7C-9C28113FE78E}" type="datetimeFigureOut">
              <a:rPr lang="el-GR" smtClean="0"/>
              <a:pPr/>
              <a:t>24/1/2020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5E4F92-30A8-4D4A-A529-42FC7CBB683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- Ελεύθερη σχεδίαση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14 - Ελεύθερη σχεδίαση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12 - Ελεύθερη σχεδίαση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15 - Ελεύθερη σχεδίαση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16 - Ελεύθερη σχεδίαση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17 - Ελεύθερη σχεδίαση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18 - Ελεύθερη σχεδίαση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19 - Ελεύθερη σχεδίαση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20 - Ελεύθερη σχεδίαση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21 - Ελεύθερη σχεδίαση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22 - Ελεύθερη σχεδίαση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23 - Ελεύθερη σχεδίαση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24 - Ελεύθερη σχεδίαση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25 - Ελεύθερη σχεδίαση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26 - Ελεύθερη σχεδίαση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F4A8A3-4102-40EC-BC7C-9C28113FE78E}" type="datetimeFigureOut">
              <a:rPr lang="el-GR" smtClean="0"/>
              <a:pPr/>
              <a:t>24/1/2020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5E4F92-30A8-4D4A-A529-42FC7CBB683C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7" name="6 - Ορθογώνιο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8 - Ορθογώνιο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9 - Ορθογώνιο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- Ορθογώνιο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F4A8A3-4102-40EC-BC7C-9C28113FE78E}" type="datetimeFigureOut">
              <a:rPr lang="el-GR" smtClean="0"/>
              <a:pPr/>
              <a:t>24/1/2020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5E4F92-30A8-4D4A-A529-42FC7CBB683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4 - Ορθογώνιο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F4A8A3-4102-40EC-BC7C-9C28113FE78E}" type="datetimeFigureOut">
              <a:rPr lang="el-GR" smtClean="0"/>
              <a:pPr/>
              <a:t>24/1/2020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5E4F92-30A8-4D4A-A529-42FC7CBB683C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6" name="15 - Ορθογώνιο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16 - Ορθογώνιο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17 - Ορθογώνιο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18 - Ορθογώνιο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19 - Ορθογώνιο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20 - Ορθογώνιο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- Ορθογώνιο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28 - Ορθογώνιο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29 - Ορθογώνιο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F4A8A3-4102-40EC-BC7C-9C28113FE78E}" type="datetimeFigureOut">
              <a:rPr lang="el-GR" smtClean="0"/>
              <a:pPr/>
              <a:t>24/1/2020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5E4F92-30A8-4D4A-A529-42FC7CBB683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F4A8A3-4102-40EC-BC7C-9C28113FE78E}" type="datetimeFigureOut">
              <a:rPr lang="el-GR" smtClean="0"/>
              <a:pPr/>
              <a:t>24/1/2020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5E4F92-30A8-4D4A-A529-42FC7CBB683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F4A8A3-4102-40EC-BC7C-9C28113FE78E}" type="datetimeFigureOut">
              <a:rPr lang="el-GR" smtClean="0"/>
              <a:pPr/>
              <a:t>24/1/2020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5E4F92-30A8-4D4A-A529-42FC7CBB683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Ορθογώνιο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8 - Ευθεία γραμμή σύνδεσης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9 - Ομάδα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14 - Ευθεία γραμμή σύνδεσης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15 - Ευθεία γραμμή σύνδεσης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16 - Ευθεία γραμμή σύνδεσης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1 - Τίτλος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grpSp>
        <p:nvGrpSpPr>
          <p:cNvPr id="14" name="13 - Ομάδα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10 - Ευθεία γραμμή σύνδεσης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11 - Ευθεία γραμμή σύνδεσης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12 - Ευθεία γραμμή σύνδεσης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17 - Ομάδα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18 - Ευθεία γραμμή σύνδεσης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19 - Ευθεία γραμμή σύνδεσης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20 - Ευθεία γραμμή σύνδεσης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64F4A8A3-4102-40EC-BC7C-9C28113FE78E}" type="datetimeFigureOut">
              <a:rPr lang="el-GR" smtClean="0"/>
              <a:pPr/>
              <a:t>24/1/2020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FC5E4F92-30A8-4D4A-A529-42FC7CBB683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- Ορθογώνιο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14 - Ορθογώνιο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15 - Ορθογώνιο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16 - Ορθογώνιο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64F4A8A3-4102-40EC-BC7C-9C28113FE78E}" type="datetimeFigureOut">
              <a:rPr lang="el-GR" smtClean="0"/>
              <a:pPr/>
              <a:t>24/1/2020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FC5E4F92-30A8-4D4A-A529-42FC7CBB683C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Θέση κειμένου"/>
          <p:cNvSpPr>
            <a:spLocks noGrp="1"/>
          </p:cNvSpPr>
          <p:nvPr>
            <p:ph type="body" idx="1"/>
          </p:nvPr>
        </p:nvSpPr>
        <p:spPr>
          <a:xfrm>
            <a:off x="714348" y="2000240"/>
            <a:ext cx="8001056" cy="4500594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l-GR" sz="3200" dirty="0" smtClean="0"/>
              <a:t>Η ΕΓΚΥΜΟΣΥΝΗ ΣΤΑ ΑΚΡΑ &lt;18 ΚΑΙ &gt;35 ΕΧΕΙ ΜΕΓΑΛΥΤΕΡΗ ΠΙΘΑΝΟΤΗΤΑ ΓΙΑ ΕΠΙΠΛΟΚΗ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/>
              <a:t>ΠΧ Η ΠΡΟΕΚΛΑΜΨΙΑ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/>
              <a:t>ΕΛΛΕΙΨΗ ΣΩΜΑΤΙΚΗΣ ΩΡΙΜΟΤΗΤΑΣ </a:t>
            </a:r>
            <a:r>
              <a:rPr lang="el-GR" sz="3200" smtClean="0"/>
              <a:t>Η </a:t>
            </a:r>
            <a:r>
              <a:rPr lang="el-GR" sz="3200" smtClean="0"/>
              <a:t>ΓΗΡΑΝΣΗΣ </a:t>
            </a:r>
            <a:r>
              <a:rPr lang="el-GR" sz="3200" dirty="0" smtClean="0"/>
              <a:t>ΑΛΛΑ ΚΑΙ ΑΛΛΟΥΣ ΠΑΡΑΓΟΝΤΕΣ </a:t>
            </a:r>
            <a:endParaRPr lang="el-GR" sz="3200" dirty="0"/>
          </a:p>
        </p:txBody>
      </p:sp>
      <p:sp>
        <p:nvSpPr>
          <p:cNvPr id="4" name="3 - Τίτλος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1202424"/>
          </a:xfrm>
        </p:spPr>
        <p:txBody>
          <a:bodyPr/>
          <a:lstStyle/>
          <a:p>
            <a:r>
              <a:rPr lang="el-GR" dirty="0" smtClean="0">
                <a:latin typeface="Book Antiqua" pitchFamily="18" charset="0"/>
              </a:rPr>
              <a:t>ΚΥΗΣΗ ΣΤΑ ΑΚΡΑ ΤΗΣ ΑΝΑΠΑΡΑΓΩΓΙΚΗΣ ΗΛΙΚΙΑΣ</a:t>
            </a:r>
            <a:endParaRPr lang="el-GR" dirty="0"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079940" cy="5149162"/>
          </a:xfrm>
        </p:spPr>
        <p:txBody>
          <a:bodyPr>
            <a:normAutofit lnSpcReduction="10000"/>
          </a:bodyPr>
          <a:lstStyle/>
          <a:p>
            <a:pPr>
              <a:buFont typeface="Arial" pitchFamily="34" charset="0"/>
              <a:buChar char="•"/>
            </a:pPr>
            <a:r>
              <a:rPr lang="el-GR" sz="3200" dirty="0" smtClean="0"/>
              <a:t>15-19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/>
              <a:t>ΚΙΝΔΥΝΟΙ ΓΙΑ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/>
              <a:t>ΑΝΑΙΜΙΑ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/>
              <a:t>ΠΡΟΕΚΛΑΜΨΙΑ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/>
              <a:t>ΥΠΕΡΒΟΛΙΚΗ ΑΥΞΗΣΗ ΒΑΡΟΥΣ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/>
              <a:t>ΜΗ ΕΠΑΡΚΗ ΑΠΟΚΤΗΣΗ ΒΑΡΟΥΣ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/>
              <a:t>ΕΚΑ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/>
              <a:t>3Χ ΠΕΡΙΓΕΝΝΗΤΙΚΗ ΘΝΗΣΙΜΟΤΗΤΑ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/>
              <a:t>60% ΜΕΓΑΛΥΤΕΡΗ ΜΗΤΡΙΚΗ ΘΝΗΣΙΜΟΤΗΤΑ</a:t>
            </a:r>
            <a:endParaRPr lang="el-GR" sz="3200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ΠΟΛΎ ΝΕΑΡΗ ΗΛΙΚΙΑ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151378" cy="5220600"/>
          </a:xfrm>
        </p:spPr>
        <p:txBody>
          <a:bodyPr>
            <a:normAutofit/>
          </a:bodyPr>
          <a:lstStyle/>
          <a:p>
            <a:r>
              <a:rPr lang="el-GR" sz="3200" dirty="0" smtClean="0"/>
              <a:t>8.ΑΝΕΠΑΡΚΗΣ ΠΑΡΑΚΟΛΟΥΘΗΣΗ</a:t>
            </a:r>
          </a:p>
          <a:p>
            <a:r>
              <a:rPr lang="el-GR" sz="3200" dirty="0" smtClean="0"/>
              <a:t>9.ΨΥΧΟΛΟΓΙΚΗ ΕΠΙΒΑΡΥΝΣΗ</a:t>
            </a:r>
            <a:endParaRPr lang="el-GR" sz="3200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ΚΙΝΔΥΝΟΙ 2</a:t>
            </a:r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008502" cy="5149162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l-GR" sz="3600" dirty="0" smtClean="0"/>
              <a:t>ΠΡΩΤΟΓΕΝΗΣ ΜΕ ΣΕΞΟΥΑΛΙΚΗ ΔΙΑΠΑΙΔΑΓΩΓΗΣΗ ΣΤΟ ΣΧΟΛΕΙΟ</a:t>
            </a:r>
          </a:p>
          <a:p>
            <a:pPr>
              <a:buFont typeface="Arial" pitchFamily="34" charset="0"/>
              <a:buChar char="•"/>
            </a:pPr>
            <a:r>
              <a:rPr lang="el-GR" sz="3600" dirty="0" smtClean="0"/>
              <a:t>ΔΕΥΤΕΡΟΓΕΝΗΣ ΜΕ ΧΡΗΣΗ ΑΝΤΙΣΥΛΛΗΠΤΙΚΩΝ ΜΕΣΩΝ</a:t>
            </a:r>
            <a:endParaRPr lang="el-GR" sz="3600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ΠΡΟΛΗΨΗ</a:t>
            </a:r>
            <a:endParaRPr lang="el-G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079940" cy="5220600"/>
          </a:xfrm>
        </p:spPr>
        <p:txBody>
          <a:bodyPr>
            <a:normAutofit fontScale="92500" lnSpcReduction="10000"/>
          </a:bodyPr>
          <a:lstStyle/>
          <a:p>
            <a:r>
              <a:rPr lang="el-GR" sz="3200" dirty="0" smtClean="0"/>
              <a:t>ΚΙΝΔΥΝΟΙ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/>
              <a:t>ΣΔ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/>
              <a:t>ΧΡΟΝΙΑ ΥΠΕΡΤΑΣΗ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/>
              <a:t>ΚΑΡΔΙΑΓΓΕΙΑΚΟ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/>
              <a:t>ΟΥΡΟΠΟΙΗΤΙΚΟ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/>
              <a:t>ΓΥΝΑΙΚΟΛΟΓΙΚΕΣ ΠΧ ΙΝΟΜΥΩΜΑ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/>
              <a:t>ΧΡΩΜΟΣΩΜΙΚΕΣ ΑΝΩΜΑΛΙΕΣ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/>
              <a:t>Α ΕΚΤΡΩΣΕΙΣ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/>
              <a:t>ΔΙΔΥΜΗ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/>
              <a:t>ΠΑΡΑΤΕΤΑΜΕΝΟΣ ΤΟΚΕΤΟΣ</a:t>
            </a:r>
          </a:p>
          <a:p>
            <a:pPr marL="569214" indent="-514350">
              <a:buFont typeface="+mj-lt"/>
              <a:buAutoNum type="arabicPeriod"/>
            </a:pPr>
            <a:endParaRPr lang="el-GR" sz="3200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ΚΥΗΣΗ ΣΕ ΜΕΓΑΛΗ ΗΛΙΚΙΑ &gt;35</a:t>
            </a:r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079940" cy="5220600"/>
          </a:xfrm>
        </p:spPr>
        <p:txBody>
          <a:bodyPr>
            <a:normAutofit/>
          </a:bodyPr>
          <a:lstStyle/>
          <a:p>
            <a:r>
              <a:rPr lang="el-GR" sz="3200" dirty="0" smtClean="0"/>
              <a:t>ΣΕ ΟΛΟ ΤΟ ΦΑΣΜΑ ΤΩΝ ΗΛΙΚΙΩΝ </a:t>
            </a:r>
            <a:r>
              <a:rPr lang="en-US" sz="3200" dirty="0" smtClean="0"/>
              <a:t>SCREENING KAI</a:t>
            </a:r>
            <a:r>
              <a:rPr lang="el-GR" sz="3200" dirty="0" smtClean="0"/>
              <a:t> ΑΝΑΛΟΓΑ ΜΕ ΤΑ ΕΥΡΗΜΑΤΑ ΠΕΡΑΙΤΕΡΩ ΠΡΟΓΕΝΝΗΤΙΚΟΣ</a:t>
            </a:r>
            <a:endParaRPr lang="el-GR" sz="3200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ΠΡΟΓΕΝΝΗΤΙΚΟΣ ΕΛΕΓΧΟΣ</a:t>
            </a:r>
            <a:endParaRPr lang="el-G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85786" y="2071678"/>
            <a:ext cx="8072494" cy="4643470"/>
          </a:xfrm>
        </p:spPr>
        <p:txBody>
          <a:bodyPr>
            <a:normAutofit/>
          </a:bodyPr>
          <a:lstStyle/>
          <a:p>
            <a:pPr marL="569214" indent="-514350">
              <a:buFont typeface="+mj-lt"/>
              <a:buAutoNum type="arabicPeriod"/>
            </a:pPr>
            <a:r>
              <a:rPr lang="el-GR" sz="3200" dirty="0" smtClean="0"/>
              <a:t>ΥΠΕΡΤΑΣΙΚΗ ΝΟΣΟΣ ΚΥΗΣΗΣ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/>
              <a:t>ΕΚΛΑΜΨΙΑΣ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/>
              <a:t>ΣΔ ΚΥΗΣΗΣ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/>
              <a:t>ΜΑΙΕΥΤΙΚΗΣ ΥΣΤΕΡΕΚΤΟΜΗΣ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smtClean="0"/>
              <a:t>ΕΙΣΑΓΩΓΗ ΣΕ ΜΕΝ</a:t>
            </a:r>
          </a:p>
          <a:p>
            <a:pPr marL="569214" indent="-514350">
              <a:buFont typeface="+mj-lt"/>
              <a:buAutoNum type="arabicPeriod"/>
            </a:pPr>
            <a:endParaRPr lang="el-GR" sz="3200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1345300"/>
          </a:xfrm>
        </p:spPr>
        <p:txBody>
          <a:bodyPr/>
          <a:lstStyle/>
          <a:p>
            <a:r>
              <a:rPr lang="el-GR" dirty="0" smtClean="0"/>
              <a:t>ΣΤΑ ΠΛΑΙΣΙΑ ΥΠΟΒΟΗΘΟΥΜΕΝΗΣ ΣΕ ΓΥΝΑΙΚΕΣ &gt;40 ΑΥΞΗΜΕΝΟΣ ΚΙΝΔΥΝΟΣ</a:t>
            </a:r>
            <a:endParaRPr lang="el-G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Μετρό">
  <a:themeElements>
    <a:clrScheme name="Μετρό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Μετρό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Μετρό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57</TotalTime>
  <Words>132</Words>
  <Application>Microsoft Office PowerPoint</Application>
  <PresentationFormat>Προβολή στην οθόνη (4:3)</PresentationFormat>
  <Paragraphs>39</Paragraphs>
  <Slides>7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8" baseType="lpstr">
      <vt:lpstr>Μετρό</vt:lpstr>
      <vt:lpstr>ΚΥΗΣΗ ΣΤΑ ΑΚΡΑ ΤΗΣ ΑΝΑΠΑΡΑΓΩΓΙΚΗΣ ΗΛΙΚΙΑΣ</vt:lpstr>
      <vt:lpstr>ΠΟΛΎ ΝΕΑΡΗ ΗΛΙΚΙΑ</vt:lpstr>
      <vt:lpstr>ΚΙΝΔΥΝΟΙ 2</vt:lpstr>
      <vt:lpstr>ΠΡΟΛΗΨΗ</vt:lpstr>
      <vt:lpstr>ΚΥΗΣΗ ΣΕ ΜΕΓΑΛΗ ΗΛΙΚΙΑ &gt;35</vt:lpstr>
      <vt:lpstr>ΠΡΟΓΕΝΝΗΤΙΚΟΣ ΕΛΕΓΧΟΣ</vt:lpstr>
      <vt:lpstr>ΣΤΑ ΠΛΑΙΣΙΑ ΥΠΟΒΟΗΘΟΥΜΕΝΗΣ ΣΕ ΓΥΝΑΙΚΕΣ &gt;40 ΑΥΞΗΜΕΝΟΣ ΚΙΝΔΥΝΟΣ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ΚΥΗΣΗ ΣΤΑ ΑΚΡΑ ΤΗΣ ΑΝΑΠΑΡΑΓΩΓΙΚΗΣ ΗΛΙΚΙΑΣ</dc:title>
  <dc:creator>user</dc:creator>
  <cp:lastModifiedBy>user</cp:lastModifiedBy>
  <cp:revision>10</cp:revision>
  <dcterms:created xsi:type="dcterms:W3CDTF">2020-01-21T07:35:19Z</dcterms:created>
  <dcterms:modified xsi:type="dcterms:W3CDTF">2020-01-24T12:02:42Z</dcterms:modified>
</cp:coreProperties>
</file>