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4F4A8A3-4102-40EC-BC7C-9C28113FE78E}" type="datetimeFigureOut">
              <a:rPr lang="el-GR" smtClean="0"/>
              <a:pPr/>
              <a:t>24/1/2020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C5E4F92-30A8-4D4A-A529-42FC7CBB683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2000240"/>
            <a:ext cx="8001056" cy="450059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ΕΓΚΥΜΟΣΥΝΗ ΣΤΑ ΑΚΡΑ &lt;18 ΚΑΙ &gt;35 ΕΧΕΙ ΜΕΓΑΛΥΤΕΡΗ ΠΙΘΑΝΟΤΗΤΑ ΓΙΑ ΕΠΙΠΛΟΚΗ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ΠΧ Η ΠΡΟΕΚΛΑΜΨΙΑ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ΕΛΛΕΙΨΗ ΣΩΜΑΤΙΚΗΣ ΩΡΙΜΟΤΗΤΑΣ </a:t>
            </a:r>
            <a:r>
              <a:rPr lang="el-GR" sz="3200" smtClean="0"/>
              <a:t>Η </a:t>
            </a:r>
            <a:r>
              <a:rPr lang="el-GR" sz="3200" smtClean="0"/>
              <a:t>ΓΗΡΑΝΣΗΣ </a:t>
            </a:r>
            <a:r>
              <a:rPr lang="el-GR" sz="3200" dirty="0" smtClean="0"/>
              <a:t>ΑΛΛΑ ΚΑΙ ΑΛΛΟΥΣ ΠΑΡΑΓΟΝΤΕΣ </a:t>
            </a:r>
            <a:endParaRPr lang="el-GR" sz="3200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202424"/>
          </a:xfrm>
        </p:spPr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ΚΥΗΣΗ ΣΤΑ ΑΚΡΑ ΤΗΣ ΑΝΑΠΑΡΑΓΩΓΙΚΗΣ ΗΛΙΚΙΑΣ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15-19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ΚΙΝΔΥΝΟΙ 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ΑΝΑΙΜΙΑ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ΠΡΟΕΚΛΑΜΨΙΑ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ΥΠΕΡΒΟΛΙΚΗ ΑΥΞΗΣΗ ΒΑΡΟΥΣ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ΜΗ ΕΠΑΡΚΗ ΑΠΟΚΤΗΣΗ ΒΑΡΟΥΣ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ΕΚΑ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3Χ ΠΕΡΙΓΕΝΝΗΤΙΚΗ ΘΝΗΣΙΜΟΤΗΤΑ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60% ΜΕΓΑΛΥΤΕΡΗ ΜΗΤΡΙΚΗ ΘΝΗΣΙΜΟΤΗΤΑ</a:t>
            </a: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ΠΟΛΎ ΝΕΑΡΗ ΗΛΙΚΙΑ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r>
              <a:rPr lang="el-GR" sz="3200" dirty="0" smtClean="0"/>
              <a:t>8.ΑΝΕΠΑΡΚΗΣ ΠΑΡΑΚΟΛΟΥΘΗΣΗ</a:t>
            </a:r>
          </a:p>
          <a:p>
            <a:r>
              <a:rPr lang="el-GR" sz="3200" dirty="0" smtClean="0"/>
              <a:t>9.ΨΥΧΟΛΟΓΙΚΗ ΕΠΙΒΑΡΥΝΣΗ</a:t>
            </a: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ΚΙΝΔΥΝΟΙ 2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/>
              <a:t>ΠΡΩΤΟΓΕΝΗΣ ΜΕ ΣΕΞΟΥΑΛΙΚΗ ΔΙΑΠΑΙΔΑΓΩΓΗΣΗ ΣΤΟ ΣΧΟΛΕΙΟ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/>
              <a:t>ΔΕΥΤΕΡΟΓΕΝΗΣ ΜΕ ΧΡΗΣΗ ΑΝΤΙΣΥΛΛΗΠΤΙΚΩΝ ΜΕΣΩΝ</a:t>
            </a:r>
            <a:endParaRPr lang="el-GR" sz="36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ΠΡΟΛΗΨΗ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 fontScale="92500" lnSpcReduction="10000"/>
          </a:bodyPr>
          <a:lstStyle/>
          <a:p>
            <a:r>
              <a:rPr lang="el-GR" sz="3200" dirty="0" smtClean="0"/>
              <a:t>ΚΙΝΔΥΝΟΙ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ΣΔ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ΧΡΟΝΙΑ ΥΠΕΡΤΑΣΗ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ΚΑΡΔΙΑΓΓΕΙΑΚΟ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ΟΥΡΟΠΟΙΗΤΙΚΟ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ΓΥΝΑΙΚΟΛΟΓΙΚΕΣ ΠΧ ΙΝΟΜΥΩΜΑ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ΧΡΩΜΟΣΩΜΙΚΕΣ ΑΝΩΜΑΛΙΕΣ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Α ΕΚΤΡΩΣΕΙΣ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ΔΙΔΥΜΗ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ΠΑΡΑΤΕΤΑΜΕΝΟΣ ΤΟΚΕΤΟΣ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ΚΥΗΣΗ ΣΕ ΜΕΓΑΛΗ ΗΛΙΚΙΑ &gt;35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r>
              <a:rPr lang="el-GR" sz="3200" dirty="0" smtClean="0"/>
              <a:t>ΣΕ ΟΛΟ ΤΟ ΦΑΣΜΑ ΤΩΝ ΗΛΙΚΙΩΝ </a:t>
            </a:r>
            <a:r>
              <a:rPr lang="en-US" sz="3200" dirty="0" smtClean="0"/>
              <a:t>SCREENING KAI</a:t>
            </a:r>
            <a:r>
              <a:rPr lang="el-GR" sz="3200" dirty="0" smtClean="0"/>
              <a:t> ΑΝΑΛΟΓΑ ΜΕ ΤΑ ΕΥΡΗΜΑΤΑ ΠΕΡΑΙΤΕΡΩ ΠΡΟΓΕΝΝΗΤΙΚΟΣ</a:t>
            </a: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ΠΡΟΓΕΝΝΗΤΙΚΟΣ ΕΛΕΓΧΟΣ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2071678"/>
            <a:ext cx="8072494" cy="464347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ΥΠΕΡΤΑΣΙΚΗ ΝΟΣΟΣ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ΕΚΛΑΜΨΙΑΣ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ΣΔ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/>
              <a:t>ΜΑΙΕΥΤΙΚΗΣ ΥΣΤΕΡΕΚΤΟΜΗΣ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smtClean="0"/>
              <a:t>ΕΙΣΑΓΩΓΗ ΣΕ ΜΕΝ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345300"/>
          </a:xfrm>
        </p:spPr>
        <p:txBody>
          <a:bodyPr/>
          <a:lstStyle/>
          <a:p>
            <a:r>
              <a:rPr lang="el-GR" dirty="0" smtClean="0"/>
              <a:t>ΣΤΑ ΠΛΑΙΣΙΑ ΥΠΟΒΟΗΘΟΥΜΕΝΗΣ ΣΕ ΓΥΝΑΙΚΕΣ &gt;40 ΑΥΞΗΜΕΝΟΣ ΚΙΝΔΥΝΟΣ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57</TotalTime>
  <Words>132</Words>
  <Application>Microsoft Office PowerPoint</Application>
  <PresentationFormat>Προβολή στην οθόνη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Μετρό</vt:lpstr>
      <vt:lpstr>ΚΥΗΣΗ ΣΤΑ ΑΚΡΑ ΤΗΣ ΑΝΑΠΑΡΑΓΩΓΙΚΗΣ ΗΛΙΚΙΑΣ</vt:lpstr>
      <vt:lpstr>ΠΟΛΎ ΝΕΑΡΗ ΗΛΙΚΙΑ</vt:lpstr>
      <vt:lpstr>ΚΙΝΔΥΝΟΙ 2</vt:lpstr>
      <vt:lpstr>ΠΡΟΛΗΨΗ</vt:lpstr>
      <vt:lpstr>ΚΥΗΣΗ ΣΕ ΜΕΓΑΛΗ ΗΛΙΚΙΑ &gt;35</vt:lpstr>
      <vt:lpstr>ΠΡΟΓΕΝΝΗΤΙΚΟΣ ΕΛΕΓΧΟΣ</vt:lpstr>
      <vt:lpstr>ΣΤΑ ΠΛΑΙΣΙΑ ΥΠΟΒΟΗΘΟΥΜΕΝΗΣ ΣΕ ΓΥΝΑΙΚΕΣ &gt;40 ΑΥΞΗΜΕΝΟΣ ΚΙΝΔΥΝΟΣ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ΚΥΗΣΗ ΣΤΑ ΑΚΡΑ ΤΗΣ ΑΝΑΠΑΡΑΓΩΓΙΚΗΣ ΗΛΙΚΙΑΣ</dc:title>
  <dc:creator>user</dc:creator>
  <cp:lastModifiedBy>user</cp:lastModifiedBy>
  <cp:revision>10</cp:revision>
  <dcterms:created xsi:type="dcterms:W3CDTF">2020-01-21T07:35:19Z</dcterms:created>
  <dcterms:modified xsi:type="dcterms:W3CDTF">2020-01-24T12:02:42Z</dcterms:modified>
</cp:coreProperties>
</file>