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65D7A15-0DCB-40E3-B26D-538494886EC2}" type="datetimeFigureOut">
              <a:rPr lang="el-GR" smtClean="0"/>
              <a:pPr/>
              <a:t>14/1/2016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D580678-1F0A-4B8A-A0BA-9479A807DBB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ΚΥΡΙΩΣ ΣΕ ΚΥΗΣΕΙΣ ΑΥΞΗΜΕΝΟΥ ΚΙΝΔΥΝΟΥ ΓΙΑ ΕΜΒΡΥΙΚΟ ΘΑΝΑΤΟ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ΑΝΤΙΛΗΨΗ ΑΠΌ ΤΗΝ ΜΗΤΕΡΑ ΕΊΝΑΙ ΠΑΛΙΑ,ΑΠΛΗ ΚΑΙ ΚΑΘΟΛΟΥ ΔΑΠΑΝΗΡΗ ΜΕΘΟΔΟΣ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ΕΜΜΕΣΗ ΔΙΕΡΕΥΝΗΣΗ ΛΕΙΤΟΥΡΓΙΑΣ ΕΜΒΡΥΙΚΟΥ ΚΕΝΤΡΙΚΟΥ ΝΕΥΡΙΚΟΥ ΣΥΣΤΗΜΑΤΟΣ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ΚΑΤΑΓΡΑΦΗ ΕΜΒΡΥΙΚΩΝ ΚΙΝΗΣΕΩΝ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ΚΙΝΔΥΝΟΣ ΓΙΑ ΘΑΝΑΤΟ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ΕΛΑΤΤΩΜΕΝΕΣ ΚΙΝΗΣΕΙΣ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ΙΔΙΑΙΤΕΡΑ Η ΑΠΟΥΣΙΑ ΚΙΝΗΣΕΩΝ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ΔΕΝ ΜΠΟΡΟΥΝ ΝΑ ΑΠΟΦΕΥΧΘΟΥΝ ΟΛΟΙ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ΔΥΣΜΕΝΗ ΕΚΒΑΣΗ ΠΑΡΑ ΤΗ ΦΥΣΙΟΛΟΓΙΚΗ ΔΡΑΣΤΗΡΙΟΤΗΤΑ-ΟΞΕΙΕΣ ΚΑΤΑΣΤΑΣΕΙΣ ΌΠΩΣ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ΠΡΟΩΡΗ ΑΠΟΚΟΛΛΗΣΗ 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ΕΠΙΠΛΟΚΗ ΟΜΦΑΛΙΟΥ ΛΩΡΟΥ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ΣΧΕΣΗ ΚΙΝΗΣΕΩΝ-ΘΝΗΣΙΜΟΤΗΤΑΣ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ΣΗΜΕΙΟ ΚΙΝΔΥΝΟΥ Η ΕΛΑΤΤΩΣΗ ΤΗΣ ΕΜΒΡΥΙΚΗΣ ΔΡΑΣΤΗΡΙΟΤΗΤΑΣ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ΠΙΘΑΝΗ ΕΜΒΡΥΟΠΛΑΚΟΥΝΤΙΑΚΗ ΑΝΕΠΑΡΚΕΙΑ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ΜΕΣΟ ΠΡΟΕΙΔΟΠΟΙΗΣΗΣ ΓΙΑ ΕΜΒΡΥΙΚΟ ΚΙΝΔΥΝΟ –ΘΑΝΑΤΟ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ΠΡΕΠΕΙ ΠΑΝΤΑ ΚΑΡΔΙΟΤΟΚΟΓΡΑΦΙΑ Η ΒΙΟΦΥΣΙΚΟ ΠΡΟΦΙΛ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ΣΠΑΣΜΩΔΙΚΕΣ ΚΙΝΗΣΕΙΣ 7-10 ΕΒΔΟΜΑΔΕΣ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ΑΝΕΞΑΡΤΗΤΕΣ ΚΙΝΗΣΕΙΣ ΜΕΛΩΝ 10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ΣΥΝΔΙΑΣΜΕΝΕΣ ΚΙΝΗΣΕΙΣ 16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ΑΝΑΠΝΕΥΣΤΙΚΕΣ 20-24Ε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ΜΕΤΑΒΟΛΕΣ ΚΙΝΗΤΙΚΟΤΗΤΑΣ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&gt;80%ΚΙΝΗΣΕΩΝ ΑΝΤΙΛΗΠΤΕΣ ΑΠΌ ΤΗΝ ΜΗΤΕΡΑ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ΜΙΚΡΟΤΕΡΗΣ ΕΚΤΑΣΗΣ ΚΙΝΗΣΕΙΣ ΔΕΝ ΓΙΝΟΝΤΑΙ ΑΝΤΙΛΗΠΤΕΣ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ΕΛΑΤΤΩΣΗ ΚΙΝΗΤΙΚΟΤΗΤΑΣ ΜΕ ΤΗΝ ΠΡΟΟΔΟ ΤΗΣ ΚΥΗΣΗΣ ΛΟΓΩ ΩΡΙΜΑΝΣΗΣ ΚΙΝΗΤΙΚΟΥ ΣΥΝΤΟΝΙΣΜΟΥ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ΜΕΤΑΒΟΛΕΣ 2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ΠΟΙΚΙΛΕΙ ΕΥΡΕΩΣ Ο ΑΡΙΘΜΟΣ ΚΙΝΗΣΕΩΝ ΑΝΑ ΩΡΑ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8-40 ΚΙΝΗΣΕΙΣ/ΩΡΑ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ΠΕΡΙΣΣΟΤΕΡΕΣ ΚΙΝΗΣΕΙΣ ΒΡΑΔΙΝΕΣ 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ΥΠΝΟΣ ΑΠΌ 20ΛΕΠΤΑ-2ΩΡΕΣ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ΕΛΛΕΙΨΗ ΚΙΝΗΤΙΚΟΤΗΤΑΣ ΓΙΑ 1 ΩΡΑ ΙΣΩΣ ΣΧΕΤΙΖΕΤΑΙ ΜΕ ΑΥΞΗΜΕΝΟ ΚΙΝΔΥΝΟ ΓΙΑ ΤΟ ΕΜΒΡΥΟ</a:t>
            </a: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ΜΕΤΑΒΟΛΕΣ 3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ΕΛΑΤΤΩΜΕΝΗ ΕΜΒΡΥΙΚΗ ΔΡΑΣΤΗΡΙΟΤΗΤΑ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ΠΡΟΔΙΑΘΕΣΗ ΓΙΑ ΕΜΒΡΥΟΠΛΑΚΟΥΝΤΙΑΚΗ ΑΝΕΠΑΡΚΕΙΑ Η ΕΜΒΡΥΙΚΗ ΚΑΡΔΙΑΚΗ ΑΝΕΠΑΡΚΕΙΑ ΌΠΩΣ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ΟΞΕΙΑ Η ΧΡΟΝΙΑ ΥΠΕΡΤΑΣΗ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ΙΣΟΑΝΟΣΟΠΟΙΗΣΗ </a:t>
            </a:r>
            <a:r>
              <a:rPr lang="en-US" sz="3200" dirty="0" err="1" smtClean="0">
                <a:latin typeface="Book Antiqua" pitchFamily="18" charset="0"/>
              </a:rPr>
              <a:t>Rh</a:t>
            </a:r>
            <a:endParaRPr lang="en-US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ΣΑΚΧΑΡΩΔΗΣ ΔΙΑΒΗΤΗΣ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 ΚΑΤΑΓΡΑΦΗΣ ΚΙΝΗΣΕΩΝ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6.ΑΝΑΙΜΙΑ ΤΟΥ ΕΜΒΡΥΟΥ</a:t>
            </a:r>
          </a:p>
          <a:p>
            <a:r>
              <a:rPr lang="el-GR" sz="3200" dirty="0" smtClean="0">
                <a:latin typeface="Book Antiqua" pitchFamily="18" charset="0"/>
              </a:rPr>
              <a:t>7.ΕΝΔΟΜΗΤΡΙΑ ΚΑΘΥΣΤΕΡΗΣΗ ΑΝΑΠΤΥΞΗΣ</a:t>
            </a:r>
          </a:p>
          <a:p>
            <a:r>
              <a:rPr lang="el-GR" sz="3200" dirty="0" smtClean="0">
                <a:latin typeface="Book Antiqua" pitchFamily="18" charset="0"/>
              </a:rPr>
              <a:t>8.ΟΛΙΓΟΥΔΡΑΜΝΙΟ</a:t>
            </a:r>
          </a:p>
          <a:p>
            <a:r>
              <a:rPr lang="el-GR" sz="3200" dirty="0" smtClean="0">
                <a:latin typeface="Book Antiqua" pitchFamily="18" charset="0"/>
              </a:rPr>
              <a:t>9.ΠΡΟΩΡΗ ΡΗΞΗ ΥΜΕΝΩΝ</a:t>
            </a:r>
          </a:p>
          <a:p>
            <a:r>
              <a:rPr lang="el-GR" sz="3200" dirty="0" smtClean="0">
                <a:latin typeface="Book Antiqua" pitchFamily="18" charset="0"/>
              </a:rPr>
              <a:t>10.ΠΑΡΑΤΑΣΗ ΚΥΗΣΗΣ</a:t>
            </a:r>
          </a:p>
          <a:p>
            <a:r>
              <a:rPr lang="el-GR" sz="3200" dirty="0" smtClean="0">
                <a:latin typeface="Book Antiqua" pitchFamily="18" charset="0"/>
              </a:rPr>
              <a:t>11.ΣΕ ΟΛΕΣ ΧΑΜΗΛΟΥ ΚΙΝΔΥΝΟΥ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ΕΝΔΕΙΞΕΙΣ 2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ΜΙΣΕΣ ΠΕΡΙΠΤΩΣΕΙΣ ΝΕΚΡΩΝ ΕΜΒΡΥΩΝ ΧΩΡΙΣ ΦΑΝΕΡΗ ΑΙΤΙΑ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ΚΑΡΔΙΟΤΟΚΟΓΡΑΦΙΑ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ΛΙΓΟΤΕΡΕΣ ΑΠΌ 10/ΚΙΝΗΣΕΙΣ ΤΗΝ ΩΡΑ—ΑΠΟΔΕΙΞΗ ΕΛΑΤΤΩΜΕΝΗΣ ΕΜΒΡΥΙΚΗΣ ΔΡΑΣΤΗΡΙΟΤΗΤΑΣ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12ΩΡΗ ΚΑΤΑΓΡΑΦΗ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ΜΕΤΡΗΣΗ ΜΕΧΡΙ 10 ΚΙΝΗΣΕΙΣ ΣΥΝΟΛΙΚΑ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ΞΑΠΛΩΜΕΝΗ ΠΛΑΙ-ΗΣΥΧΟ ΔΩΜΑΤΙΟ-ΣΥΓΚΕΝΤΡΩΜΕΝΗ ΣΤΗΝ ΕΜΒΡΥΙΚΗ ΔΡΑΣΤΗΡΙΟΤΗΤΑ-ΚΥΡΙΩΣ ΑΠΟΓΕΥΜΑΤΙΝΕΣ ΩΡΕΣ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ΑΔΡΕΣ ΚΙΝΗΣΕΙΣ ΔΕΝ ΣΧΕΤΙΖΟΝΤΑΙ ΜΕ ΠΡΟΣΦΑΤΟ ΓΕΥΜΑ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ΤΡΟΠΟΣ ΚΑΤΑΓΡΑΦΗΣ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2494</TotalTime>
  <Words>237</Words>
  <Application>Microsoft Office PowerPoint</Application>
  <PresentationFormat>Προβολή στην οθόνη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Μετρό</vt:lpstr>
      <vt:lpstr>ΚΑΤΑΓΡΑΦΗ ΕΜΒΡΥΙΚΩΝ ΚΙΝΗΣΕΩΝ</vt:lpstr>
      <vt:lpstr>Διαφάνεια 2</vt:lpstr>
      <vt:lpstr>ΜΕΤΑΒΟΛΕΣ ΚΙΝΗΤΙΚΟΤΗΤΑΣ</vt:lpstr>
      <vt:lpstr>ΜΕΤΑΒΟΛΕΣ 2</vt:lpstr>
      <vt:lpstr>ΜΕΤΑΒΟΛΕΣ 3</vt:lpstr>
      <vt:lpstr>ΕΝΔΕΙΞΕΙΣ ΚΑΤΑΓΡΑΦΗΣ ΚΙΝΗΣΕΩΝ</vt:lpstr>
      <vt:lpstr>ΕΝΔΕΙΞΕΙΣ 2</vt:lpstr>
      <vt:lpstr>Διαφάνεια 8</vt:lpstr>
      <vt:lpstr>ΤΡΟΠΟΣ ΚΑΤΑΓΡΑΦΗΣ</vt:lpstr>
      <vt:lpstr>ΣΧΕΣΗ ΚΙΝΗΣΕΩΝ-ΘΝΗΣΙΜΟΤΗΤΑΣ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ΚΑΤΑΓΡΑΦΗ ΕΜΒΡΥΙΚΩΝ ΚΙΝΗΣΕΩΝ</dc:title>
  <dc:creator>user</dc:creator>
  <cp:lastModifiedBy>user</cp:lastModifiedBy>
  <cp:revision>131</cp:revision>
  <dcterms:created xsi:type="dcterms:W3CDTF">2015-12-29T17:47:32Z</dcterms:created>
  <dcterms:modified xsi:type="dcterms:W3CDTF">2016-01-14T11:52:07Z</dcterms:modified>
</cp:coreProperties>
</file>