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5D7A15-0DCB-40E3-B26D-538494886EC2}" type="datetimeFigureOut">
              <a:rPr lang="el-GR" smtClean="0"/>
              <a:pPr/>
              <a:t>14/1/2016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580678-1F0A-4B8A-A0BA-9479A807DBB3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2" name="31 - Ορθογώνιο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- Ορθογώνιο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- Ορθογώνιο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- Ορθογώνιο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56" name="55 - Ορθογώνιο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- Ορθογώνιο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- Ορθογώνιο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- Ορθογώνιο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5D7A15-0DCB-40E3-B26D-538494886EC2}" type="datetimeFigureOut">
              <a:rPr lang="el-GR" smtClean="0"/>
              <a:pPr/>
              <a:t>14/1/2016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580678-1F0A-4B8A-A0BA-9479A807DBB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5D7A15-0DCB-40E3-B26D-538494886EC2}" type="datetimeFigureOut">
              <a:rPr lang="el-GR" smtClean="0"/>
              <a:pPr/>
              <a:t>14/1/2016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580678-1F0A-4B8A-A0BA-9479A807DBB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5D7A15-0DCB-40E3-B26D-538494886EC2}" type="datetimeFigureOut">
              <a:rPr lang="el-GR" smtClean="0"/>
              <a:pPr/>
              <a:t>14/1/2016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580678-1F0A-4B8A-A0BA-9479A807DBB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Ελεύθερη σχεδίαση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- Ελεύθερη σχεδίαση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- Ελεύθερη σχεδίαση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- Ελεύθερη σχεδίαση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- Ελεύθερη σχεδίαση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- Ελεύθερη σχεδίαση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- Ελεύθερη σχεδίαση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- Ελεύθερη σχεδίαση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- Ελεύθερη σχεδίαση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- Ελεύθερη σχεδίαση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- Ελεύθερη σχεδίαση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- Ελεύθερη σχεδίαση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- Ελεύθερη σχεδίαση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- Ελεύθερη σχεδίαση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- Ελεύθερη σχεδίαση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5D7A15-0DCB-40E3-B26D-538494886EC2}" type="datetimeFigureOut">
              <a:rPr lang="el-GR" smtClean="0"/>
              <a:pPr/>
              <a:t>14/1/2016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580678-1F0A-4B8A-A0BA-9479A807DBB3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- Ορθογώνιο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- Ορθογώνιο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5D7A15-0DCB-40E3-B26D-538494886EC2}" type="datetimeFigureOut">
              <a:rPr lang="el-GR" smtClean="0"/>
              <a:pPr/>
              <a:t>14/1/2016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580678-1F0A-4B8A-A0BA-9479A807DBB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- Ορθογώνιο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5D7A15-0DCB-40E3-B26D-538494886EC2}" type="datetimeFigureOut">
              <a:rPr lang="el-GR" smtClean="0"/>
              <a:pPr/>
              <a:t>14/1/2016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580678-1F0A-4B8A-A0BA-9479A807DBB3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6" name="15 - Ορθογώνιο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- Ορθογώνιο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- Ορθογώνιο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- Ορθογώνιο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- Ορθογώνιο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Ορθογώνιο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- Ορθογώνιο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5D7A15-0DCB-40E3-B26D-538494886EC2}" type="datetimeFigureOut">
              <a:rPr lang="el-GR" smtClean="0"/>
              <a:pPr/>
              <a:t>14/1/2016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580678-1F0A-4B8A-A0BA-9479A807DBB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5D7A15-0DCB-40E3-B26D-538494886EC2}" type="datetimeFigureOut">
              <a:rPr lang="el-GR" smtClean="0"/>
              <a:pPr/>
              <a:t>14/1/2016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580678-1F0A-4B8A-A0BA-9479A807DBB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5D7A15-0DCB-40E3-B26D-538494886EC2}" type="datetimeFigureOut">
              <a:rPr lang="el-GR" smtClean="0"/>
              <a:pPr/>
              <a:t>14/1/2016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580678-1F0A-4B8A-A0BA-9479A807DBB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- Ευθεία γραμμή σύνδεσης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- Ομάδα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- Τίτλος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grpSp>
        <p:nvGrpSpPr>
          <p:cNvPr id="14" name="13 - Ομάδα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- Ομάδα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965D7A15-0DCB-40E3-B26D-538494886EC2}" type="datetimeFigureOut">
              <a:rPr lang="el-GR" smtClean="0"/>
              <a:pPr/>
              <a:t>14/1/2016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ED580678-1F0A-4B8A-A0BA-9479A807DBB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- Ορθογώνιο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- Ορθογώνιο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- Ορθογώνιο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65D7A15-0DCB-40E3-B26D-538494886EC2}" type="datetimeFigureOut">
              <a:rPr lang="el-GR" smtClean="0"/>
              <a:pPr/>
              <a:t>14/1/2016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ED580678-1F0A-4B8A-A0BA-9479A807DBB3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29203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ΚΥΡΙΩΣ ΣΕ ΚΥΗΣΕΙΣ ΑΥΞΗΜΕΝΟΥ ΚΙΝΔΥΝΟΥ ΓΙΑ ΕΜΒΡΥΙΚΟ ΘΑΝΑΤΟ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Η ΑΝΤΙΛΗΨΗ ΑΠΌ ΤΗΝ ΜΗΤΕΡΑ ΕΊΝΑΙ ΠΑΛΙΑ,ΑΠΛΗ ΚΑΙ ΚΑΘΟΛΟΥ ΔΑΠΑΝΗΡΗ ΜΕΘΟΔΟΣ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ΕΜΜΕΣΗ ΔΙΕΡΕΥΝΗΣΗ ΛΕΙΤΟΥΡΓΙΑΣ ΕΜΒΡΥΙΚΟΥ ΚΕΝΤΡΙΚΟΥ ΝΕΥΡΙΚΟΥ ΣΥΣΤΗΜΑΤΟΣ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ΚΑΤΑΓΡΑΦΗ ΕΜΒΡΥΙΚΩΝ ΚΙΝΗΣΕΩΝ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363476"/>
          </a:xfrm>
        </p:spPr>
        <p:txBody>
          <a:bodyPr>
            <a:normAutofit fontScale="92500"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ΚΙΝΔΥΝΟΣ ΓΙΑ ΘΑΝΑΤΟ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ΕΛΑΤΤΩΜΕΝΕΣ ΚΙΝΗΣΕΙΣ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ΙΔΙΑΙΤΕΡΑ Η ΑΠΟΥΣΙΑ ΚΙΝΗΣΕΩΝ</a:t>
            </a:r>
          </a:p>
          <a:p>
            <a:pPr marL="569214" indent="-514350"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ΔΕΝ ΜΠΟΡΟΥΝ ΝΑ ΑΠΟΦΕΥΧΘΟΥΝ ΟΛΟΙ</a:t>
            </a:r>
          </a:p>
          <a:p>
            <a:pPr marL="569214" indent="-514350"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ΣΕ ΔΥΣΜΕΝΗ ΕΚΒΑΣΗ ΠΑΡΑ ΤΗ ΦΥΣΙΟΛΟΓΙΚΗ ΔΡΑΣΤΗΡΙΟΤΗΤΑ-ΟΞΕΙΕΣ ΚΑΤΑΣΤΑΣΕΙΣ ΌΠΩΣ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ΠΡΟΩΡΗ ΑΠΟΚΟΛΛΗΣΗ ΠΛΑΚΟΥΝΤΑ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ΕΠΙΠΛΟΚΗ ΟΜΦΑΛΙΟΥ ΛΩΡΟΥ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ΣΧΕΣΗ ΚΙΝΗΣΕΩΝ-ΘΝΗΣΙΜΟΤΗΤΑΣ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363476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ΣΗΜΕΙΟ ΚΙΝΔΥΝΟΥ Η ΕΛΑΤΤΩΣΗ ΤΗΣ ΕΜΒΡΥΙΚΗΣ ΔΡΑΣΤΗΡΙΟΤΗΤΑΣ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ΠΙΘΑΝΗ ΕΜΒΡΥΟΠΛΑΚΟΥΝΤΙΑΚΗ ΑΝΕΠΑΡΚΕΙΑ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ΜΕΣΟ ΠΡΟΕΙΔΟΠΟΙΗΣΗΣ ΓΙΑ ΕΜΒΡΥΙΚΟ ΚΙΝΔΥΝΟ –ΘΑΝΑΤΟ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ΠΡΕΠΕΙ ΠΑΝΤΑ ΚΑΡΔΙΟΤΟΚΟΓΡΑΦΙΑ Η ΒΙΟΦΥΣΙΚΟ ΠΡΟΦΙΛ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149162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ΣΠΑΣΜΩΔΙΚΕΣ ΚΙΝΗΣΕΙΣ 7-10 ΕΒΔΟΜΑΔΕΣ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ΑΝΕΞΑΡΤΗΤΕΣ ΚΙΝΗΣΕΙΣ ΜΕΛΩΝ 10</a:t>
            </a:r>
            <a:r>
              <a:rPr lang="el-GR" sz="3200" baseline="30000" dirty="0" smtClean="0">
                <a:latin typeface="Book Antiqua" pitchFamily="18" charset="0"/>
              </a:rPr>
              <a:t>Ε</a:t>
            </a:r>
            <a:endParaRPr lang="el-GR" sz="3200" dirty="0" smtClean="0">
              <a:latin typeface="Book Antiqua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ΣΥΝΔΙΑΣΜΕΝΕΣ ΚΙΝΗΣΕΙΣ 16</a:t>
            </a:r>
            <a:r>
              <a:rPr lang="el-GR" sz="3200" baseline="30000" dirty="0" smtClean="0">
                <a:latin typeface="Book Antiqua" pitchFamily="18" charset="0"/>
              </a:rPr>
              <a:t>Ε</a:t>
            </a:r>
            <a:endParaRPr lang="el-GR" sz="3200" dirty="0" smtClean="0">
              <a:latin typeface="Book Antiqua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ΑΝΑΠΝΕΥΣΤΙΚΕΣ 20-24Ε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ΜΕΤΑΒΟΛΕΣ ΚΙΝΗΤΙΚΟΤΗΤΑΣ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2206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&gt;80%ΚΙΝΗΣΕΩΝ ΑΝΤΙΛΗΠΤΕΣ ΑΠΌ ΤΗΝ ΜΗΤΕΡΑ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ΜΙΚΡΟΤΕΡΗΣ ΕΚΤΑΣΗΣ ΚΙΝΗΣΕΙΣ ΔΕΝ ΓΙΝΟΝΤΑΙ ΑΝΤΙΛΗΠΤΕΣ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ΕΛΑΤΤΩΣΗ ΚΙΝΗΤΙΚΟΤΗΤΑΣ ΜΕ ΤΗΝ ΠΡΟΟΔΟ ΤΗΣ ΚΥΗΣΗΣ ΛΟΓΩ ΩΡΙΜΑΝΣΗΣ ΚΙΝΗΤΙΚΟΥ ΣΥΝΤΟΝΙΣΜΟΥ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ΜΕΤΑΒΟΛΕΣ 2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222816" cy="529203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ΠΟΙΚΙΛΕΙ ΕΥΡΕΩΣ Ο ΑΡΙΘΜΟΣ ΚΙΝΗΣΕΩΝ ΑΝΑ ΩΡΑ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8-40 ΚΙΝΗΣΕΙΣ/ΩΡΑ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ΠΕΡΙΣΣΟΤΕΡΕΣ ΚΙΝΗΣΕΙΣ ΒΡΑΔΙΝΕΣ ΩΡΕΣ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ΥΠΝΟΣ ΑΠΌ 20ΛΕΠΤΑ-2ΩΡΕΣ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ΕΛΛΕΙΨΗ ΚΙΝΗΤΙΚΟΤΗΤΑΣ ΓΙΑ 1 ΩΡΑ ΙΣΩΣ ΣΧΕΤΙΖΕΤΑΙ ΜΕ ΑΥΞΗΜΕΝΟ ΚΙΝΔΥΝΟ ΓΙΑ ΤΟ ΕΜΒΡΥΟ</a:t>
            </a:r>
          </a:p>
          <a:p>
            <a:pPr>
              <a:buFont typeface="Arial" pitchFamily="34" charset="0"/>
              <a:buChar char="•"/>
            </a:pP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ΜΕΤΑΒΟΛΕΣ 3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220600"/>
          </a:xfrm>
        </p:spPr>
        <p:txBody>
          <a:bodyPr>
            <a:normAutofit/>
          </a:bodyPr>
          <a:lstStyle/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ΕΛΑΤΤΩΜΕΝΗ ΕΜΒΡΥΙΚΗ ΔΡΑΣΤΗΡΙΟΤΗΤΑ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ΠΡΟΔΙΑΘΕΣΗ ΓΙΑ ΕΜΒΡΥΟΠΛΑΚΟΥΝΤΙΑΚΗ ΑΝΕΠΑΡΚΕΙΑ Η ΕΜΒΡΥΙΚΗ ΚΑΡΔΙΑΚΗ ΑΝΕΠΑΡΚΕΙΑ ΌΠΩΣ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ΟΞΕΙΑ Η ΧΡΟΝΙΑ ΥΠΕΡΤΑΣΗ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ΙΣΟΑΝΟΣΟΠΟΙΗΣΗ </a:t>
            </a:r>
            <a:r>
              <a:rPr lang="en-US" sz="3200" dirty="0" err="1" smtClean="0">
                <a:latin typeface="Book Antiqua" pitchFamily="18" charset="0"/>
              </a:rPr>
              <a:t>Rh</a:t>
            </a:r>
            <a:endParaRPr lang="en-US" sz="3200" dirty="0" smtClean="0">
              <a:latin typeface="Book Antiqua" pitchFamily="18" charset="0"/>
            </a:endParaRP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ΣΑΚΧΑΡΩΔΗΣ ΔΙΑΒΗΤΗΣ</a:t>
            </a:r>
          </a:p>
          <a:p>
            <a:pPr marL="569214" indent="-514350">
              <a:buFont typeface="+mj-lt"/>
              <a:buAutoNum type="arabicPeriod"/>
            </a:pP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ΕΝΔΕΙΞΕΙΣ ΚΑΤΑΓΡΑΦΗΣ ΚΙΝΗΣΕΩΝ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292038"/>
          </a:xfrm>
        </p:spPr>
        <p:txBody>
          <a:bodyPr>
            <a:normAutofit/>
          </a:bodyPr>
          <a:lstStyle/>
          <a:p>
            <a:r>
              <a:rPr lang="el-GR" sz="3200" dirty="0" smtClean="0">
                <a:latin typeface="Book Antiqua" pitchFamily="18" charset="0"/>
              </a:rPr>
              <a:t>6.ΑΝΑΙΜΙΑ ΤΟΥ ΕΜΒΡΥΟΥ</a:t>
            </a:r>
          </a:p>
          <a:p>
            <a:r>
              <a:rPr lang="el-GR" sz="3200" dirty="0" smtClean="0">
                <a:latin typeface="Book Antiqua" pitchFamily="18" charset="0"/>
              </a:rPr>
              <a:t>7.ΕΝΔΟΜΗΤΡΙΑ ΚΑΘΥΣΤΕΡΗΣΗ ΑΝΑΠΤΥΞΗΣ</a:t>
            </a:r>
          </a:p>
          <a:p>
            <a:r>
              <a:rPr lang="el-GR" sz="3200" dirty="0" smtClean="0">
                <a:latin typeface="Book Antiqua" pitchFamily="18" charset="0"/>
              </a:rPr>
              <a:t>8.ΟΛΙΓΟΥΔΡΑΜΝΙΟ</a:t>
            </a:r>
          </a:p>
          <a:p>
            <a:r>
              <a:rPr lang="el-GR" sz="3200" dirty="0" smtClean="0">
                <a:latin typeface="Book Antiqua" pitchFamily="18" charset="0"/>
              </a:rPr>
              <a:t>9.ΠΡΟΩΡΗ ΡΗΞΗ ΥΜΕΝΩΝ</a:t>
            </a:r>
          </a:p>
          <a:p>
            <a:r>
              <a:rPr lang="el-GR" sz="3200" dirty="0" smtClean="0">
                <a:latin typeface="Book Antiqua" pitchFamily="18" charset="0"/>
              </a:rPr>
              <a:t>10.ΠΑΡΑΤΑΣΗ ΚΥΗΣΗΣ</a:t>
            </a:r>
          </a:p>
          <a:p>
            <a:r>
              <a:rPr lang="el-GR" sz="3200" dirty="0" smtClean="0">
                <a:latin typeface="Book Antiqua" pitchFamily="18" charset="0"/>
              </a:rPr>
              <a:t>11.ΣΕ ΟΛΕΣ ΧΑΜΗΛΟΥ ΚΙΝΔΥΝΟΥ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ΕΝΔΕΙΞΕΙΣ 2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363476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ΟΙ ΜΙΣΕΣ ΠΕΡΙΠΤΩΣΕΙΣ ΝΕΚΡΩΝ ΕΜΒΡΥΩΝ ΧΩΡΙΣ ΦΑΝΕΡΗ ΑΙΤΙΑ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ΚΑΡΔΙΟΤΟΚΟΓΡΑΦΙΑ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08502" cy="5292038"/>
          </a:xfrm>
        </p:spPr>
        <p:txBody>
          <a:bodyPr>
            <a:normAutofit fontScale="925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ΛΙΓΟΤΕΡΕΣ ΑΠΌ 10/ΚΙΝΗΣΕΙΣ ΤΗΝ ΩΡΑ—ΑΠΟΔΕΙΞΗ ΕΛΑΤΤΩΜΕΝΗΣ ΕΜΒΡΥΙΚΗΣ ΔΡΑΣΤΗΡΙΟΤΗΤΑΣ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12ΩΡΗ ΚΑΤΑΓΡΑΦΗ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ΜΕΤΡΗΣΗ ΜΕΧΡΙ 10 ΚΙΝΗΣΕΙΣ ΣΥΝΟΛΙΚΑ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ΞΑΠΛΩΜΕΝΗ ΠΛΑΙ-ΗΣΥΧΟ ΔΩΜΑΤΙΟ-ΣΥΓΚΕΝΤΡΩΜΕΝΗ ΣΤΗΝ ΕΜΒΡΥΙΚΗ ΔΡΑΣΤΗΡΙΟΤΗΤΑ-ΚΥΡΙΩΣ ΑΠΟΓΕΥΜΑΤΙΝΕΣ ΩΡΕΣ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ΟΙ ΑΔΡΕΣ ΚΙΝΗΣΕΙΣ ΔΕΝ ΣΧΕΤΙΖΟΝΤΑΙ ΜΕ ΠΡΟΣΦΑΤΟ ΓΕΥΜΑ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ΤΡΟΠΟΣ ΚΑΤΑΓΡΑΦΗΣ</a:t>
            </a: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Μετρό">
  <a:themeElements>
    <a:clrScheme name="Μετρό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Μετρό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Μετρό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2494</TotalTime>
  <Words>237</Words>
  <Application>Microsoft Office PowerPoint</Application>
  <PresentationFormat>Προβολή στην οθόνη (4:3)</PresentationFormat>
  <Paragraphs>52</Paragraphs>
  <Slides>10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Μετρό</vt:lpstr>
      <vt:lpstr>ΚΑΤΑΓΡΑΦΗ ΕΜΒΡΥΙΚΩΝ ΚΙΝΗΣΕΩΝ</vt:lpstr>
      <vt:lpstr>Διαφάνεια 2</vt:lpstr>
      <vt:lpstr>ΜΕΤΑΒΟΛΕΣ ΚΙΝΗΤΙΚΟΤΗΤΑΣ</vt:lpstr>
      <vt:lpstr>ΜΕΤΑΒΟΛΕΣ 2</vt:lpstr>
      <vt:lpstr>ΜΕΤΑΒΟΛΕΣ 3</vt:lpstr>
      <vt:lpstr>ΕΝΔΕΙΞΕΙΣ ΚΑΤΑΓΡΑΦΗΣ ΚΙΝΗΣΕΩΝ</vt:lpstr>
      <vt:lpstr>ΕΝΔΕΙΞΕΙΣ 2</vt:lpstr>
      <vt:lpstr>Διαφάνεια 8</vt:lpstr>
      <vt:lpstr>ΤΡΟΠΟΣ ΚΑΤΑΓΡΑΦΗΣ</vt:lpstr>
      <vt:lpstr>ΣΧΕΣΗ ΚΙΝΗΣΕΩΝ-ΘΝΗΣΙΜΟΤΗΤΑΣ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ΚΑΤΑΓΡΑΦΗ ΕΜΒΡΥΙΚΩΝ ΚΙΝΗΣΕΩΝ</dc:title>
  <dc:creator>user</dc:creator>
  <cp:lastModifiedBy>user</cp:lastModifiedBy>
  <cp:revision>131</cp:revision>
  <dcterms:created xsi:type="dcterms:W3CDTF">2015-12-29T17:47:32Z</dcterms:created>
  <dcterms:modified xsi:type="dcterms:W3CDTF">2016-01-14T11:52:07Z</dcterms:modified>
</cp:coreProperties>
</file>