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13A47CB-6AA4-47C1-A7CA-73B331108BD9}" type="datetimeFigureOut">
              <a:rPr lang="el-GR" smtClean="0"/>
              <a:t>9/5/2014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E3AEFAD-961F-4085-8519-0D26F438F34E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fad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428759"/>
          </a:xfrm>
        </p:spPr>
        <p:txBody>
          <a:bodyPr>
            <a:normAutofit/>
          </a:bodyPr>
          <a:lstStyle/>
          <a:p>
            <a:r>
              <a:rPr lang="el-GR" dirty="0" smtClean="0"/>
              <a:t>ΠΡΟΓΕΝΝΗΤΙΚΗ ΔΙΑΓΝΩΣΗ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1484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l-GR" dirty="0" smtClean="0"/>
              <a:t>Δικαίωμα του κυοφορούμενου για προγεννητική φροντίδα &lt;&lt;ανθρώπινο δικαίωμα&gt;</a:t>
            </a:r>
          </a:p>
          <a:p>
            <a:pPr algn="l">
              <a:buFont typeface="Arial" pitchFamily="34" charset="0"/>
              <a:buChar char="•"/>
            </a:pPr>
            <a:r>
              <a:rPr lang="el-GR" dirty="0" smtClean="0"/>
              <a:t>Κύριο καθήκον της μητέρας η παροχή προγεννητικής φροντίδας του προς όφελος του κυοφορούμενου</a:t>
            </a: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ΠΡΟΓΕΝΝΗΤΙΚΗ ΔΙΑΓΝΩΣΗ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Όποιες και αν είναι οι θέσεις του γιατρού για την έκτρωση δεν μπορεί να αρνηθεί την ιατρική πράξη της προγεννητικής διάγνωσης</a:t>
            </a:r>
          </a:p>
          <a:p>
            <a:r>
              <a:rPr lang="el-GR" dirty="0" smtClean="0"/>
              <a:t>Προηγούμενη ενημέρωση-πληροφόρηση σχετικά με τους κινδύνους , αλλά και τα αποτελέσματα</a:t>
            </a:r>
          </a:p>
          <a:p>
            <a:r>
              <a:rPr lang="el-GR" dirty="0" smtClean="0"/>
              <a:t>Αρνείται μόνο σε περίπτωση που κρίνει ότι οι τεχνικές δυνατότητες που του παρέχονται δεν επαρκούν</a:t>
            </a: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ΠΡΟΓΕΝΝΗΤΙΚΗ ΔΙΑΓΝΩΣΗ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περίπτωση που γίνει έκτρωση από λάθος διάγνωση, οι γονείς μπορούν να ζητήσουν αποζημίωση για την ηθική βλάβη που υπέστησαν</a:t>
            </a: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ΠΡΟΓΕΝΝΗΤΙΚΗ ΔΙΑΓΝΩΣΗ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Επιλογή φύλου</a:t>
            </a:r>
          </a:p>
          <a:p>
            <a:endParaRPr lang="el-GR" dirty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50% των εκτρώσεων λόγω επιλογής φύλου</a:t>
            </a: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ΥΠΟΒΟΗΘΟΥΜΕΝΗ ΑΝΑΠΑΡΑΓΩΓΗ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στειρότητα σύμπτωμα και όχι νόσος</a:t>
            </a:r>
          </a:p>
          <a:p>
            <a:r>
              <a:rPr lang="el-GR" dirty="0" smtClean="0"/>
              <a:t>Δότες σπέρματος</a:t>
            </a:r>
          </a:p>
          <a:p>
            <a:r>
              <a:rPr lang="el-GR" dirty="0" smtClean="0"/>
              <a:t>Δανεική μήτρα</a:t>
            </a:r>
          </a:p>
          <a:p>
            <a:r>
              <a:rPr lang="el-GR" dirty="0" smtClean="0"/>
              <a:t>Δωρεές γαμετών ή εμβρύων</a:t>
            </a:r>
          </a:p>
          <a:p>
            <a:r>
              <a:rPr lang="el-GR" dirty="0" smtClean="0"/>
              <a:t>Διάγνωση κληρονομικά μεταδιδόμενων νοσημάτων</a:t>
            </a:r>
          </a:p>
          <a:p>
            <a:r>
              <a:rPr lang="el-GR" dirty="0" err="1" smtClean="0"/>
              <a:t>Κλονοποίηση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</TotalTime>
  <Words>129</Words>
  <Application>Microsoft Office PowerPoint</Application>
  <PresentationFormat>Προβολή στην οθόνη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Ζωντάνια</vt:lpstr>
      <vt:lpstr>ΠΡΟΓΕΝΝΗΤΙΚΗ ΔΙΑΓΝΩΣΗ</vt:lpstr>
      <vt:lpstr>ΠΡΟΓΕΝΝΗΤΙΚΗ ΔΙΑΓΝΩΣΗ</vt:lpstr>
      <vt:lpstr>ΠΡΟΓΕΝΝΗΤΙΚΗ ΔΙΑΓΝΩΣΗ</vt:lpstr>
      <vt:lpstr>ΠΡΟΓΕΝΝΗΤΙΚΗ ΔΙΑΓΝΩΣΗ</vt:lpstr>
      <vt:lpstr>ΥΠΟΒΟΗΘΟΥΜΕΝΗ ΑΝΑΠΑΡΑΓΩΓΗ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ΠΡΟΓΕΝΝΗΤΙΚΗ ΔΙΑΓΝΩΣΗ</dc:title>
  <dc:creator>User</dc:creator>
  <cp:lastModifiedBy>User</cp:lastModifiedBy>
  <cp:revision>3</cp:revision>
  <dcterms:created xsi:type="dcterms:W3CDTF">2014-05-09T11:51:38Z</dcterms:created>
  <dcterms:modified xsi:type="dcterms:W3CDTF">2014-05-09T12:10:52Z</dcterms:modified>
</cp:coreProperties>
</file>