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8C88A-98D1-4492-8E68-6303E3BE19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C9A4FA13-B15E-402A-BBBC-42846378FFBB}">
      <dgm:prSet phldrT="[Κείμενο]"/>
      <dgm:spPr/>
      <dgm:t>
        <a:bodyPr/>
        <a:lstStyle/>
        <a:p>
          <a:r>
            <a:rPr lang="el-GR" dirty="0" smtClean="0"/>
            <a:t>Τύποι Οργάνωσης</a:t>
          </a:r>
          <a:endParaRPr lang="el-GR" dirty="0"/>
        </a:p>
      </dgm:t>
    </dgm:pt>
    <dgm:pt modelId="{CC7AAC8B-5A17-452F-BB3E-AC083FFF47F3}" type="parTrans" cxnId="{3101401E-D4D4-4C55-AE44-05A6D452C6C3}">
      <dgm:prSet/>
      <dgm:spPr/>
      <dgm:t>
        <a:bodyPr/>
        <a:lstStyle/>
        <a:p>
          <a:endParaRPr lang="el-GR"/>
        </a:p>
      </dgm:t>
    </dgm:pt>
    <dgm:pt modelId="{2520F0FF-73C2-4EF1-9B43-64AAE3D7D8F3}" type="sibTrans" cxnId="{3101401E-D4D4-4C55-AE44-05A6D452C6C3}">
      <dgm:prSet/>
      <dgm:spPr/>
      <dgm:t>
        <a:bodyPr/>
        <a:lstStyle/>
        <a:p>
          <a:endParaRPr lang="el-GR"/>
        </a:p>
      </dgm:t>
    </dgm:pt>
    <dgm:pt modelId="{28CAAEC0-BFE6-4684-B0BA-AD421124DFF2}">
      <dgm:prSet phldrT="[Κείμενο]"/>
      <dgm:spPr/>
      <dgm:t>
        <a:bodyPr/>
        <a:lstStyle/>
        <a:p>
          <a:r>
            <a:rPr lang="el-GR" dirty="0" smtClean="0"/>
            <a:t>Τυπική</a:t>
          </a:r>
          <a:endParaRPr lang="el-GR" dirty="0"/>
        </a:p>
      </dgm:t>
    </dgm:pt>
    <dgm:pt modelId="{83130DA6-2844-4FF8-B554-34BDF48ADD36}" type="parTrans" cxnId="{F636F58E-8E88-423A-A5DF-8673D3A96DF5}">
      <dgm:prSet/>
      <dgm:spPr/>
      <dgm:t>
        <a:bodyPr/>
        <a:lstStyle/>
        <a:p>
          <a:endParaRPr lang="el-GR"/>
        </a:p>
      </dgm:t>
    </dgm:pt>
    <dgm:pt modelId="{74D586CA-B73C-4470-9E98-850C48EFBC9E}" type="sibTrans" cxnId="{F636F58E-8E88-423A-A5DF-8673D3A96DF5}">
      <dgm:prSet/>
      <dgm:spPr/>
      <dgm:t>
        <a:bodyPr/>
        <a:lstStyle/>
        <a:p>
          <a:endParaRPr lang="el-GR"/>
        </a:p>
      </dgm:t>
    </dgm:pt>
    <dgm:pt modelId="{71E0D197-F4CE-41E5-892C-914B2E2E3839}">
      <dgm:prSet phldrT="[Κείμενο]"/>
      <dgm:spPr/>
      <dgm:t>
        <a:bodyPr/>
        <a:lstStyle/>
        <a:p>
          <a:r>
            <a:rPr lang="el-GR" dirty="0" smtClean="0"/>
            <a:t>Άτυπη</a:t>
          </a:r>
          <a:endParaRPr lang="el-GR" dirty="0"/>
        </a:p>
      </dgm:t>
    </dgm:pt>
    <dgm:pt modelId="{21F73A8E-8B7F-47E3-BCEE-95A73891F333}" type="parTrans" cxnId="{A4453770-81DD-4208-AAD9-6D4B02ED09A8}">
      <dgm:prSet/>
      <dgm:spPr/>
      <dgm:t>
        <a:bodyPr/>
        <a:lstStyle/>
        <a:p>
          <a:endParaRPr lang="el-GR"/>
        </a:p>
      </dgm:t>
    </dgm:pt>
    <dgm:pt modelId="{74BCD8E3-DD00-4AC3-99C0-55B37085C05E}" type="sibTrans" cxnId="{A4453770-81DD-4208-AAD9-6D4B02ED09A8}">
      <dgm:prSet/>
      <dgm:spPr/>
      <dgm:t>
        <a:bodyPr/>
        <a:lstStyle/>
        <a:p>
          <a:endParaRPr lang="el-GR"/>
        </a:p>
      </dgm:t>
    </dgm:pt>
    <dgm:pt modelId="{175BBC84-BC6B-4D0E-ACFE-905008D64C83}" type="pres">
      <dgm:prSet presAssocID="{69B8C88A-98D1-4492-8E68-6303E3BE1997}" presName="diagram" presStyleCnt="0">
        <dgm:presLayoutVars>
          <dgm:chPref val="1"/>
          <dgm:dir/>
          <dgm:animOne val="branch"/>
          <dgm:animLvl val="lvl"/>
          <dgm:resizeHandles val="exact"/>
        </dgm:presLayoutVars>
      </dgm:prSet>
      <dgm:spPr/>
      <dgm:t>
        <a:bodyPr/>
        <a:lstStyle/>
        <a:p>
          <a:endParaRPr lang="el-GR"/>
        </a:p>
      </dgm:t>
    </dgm:pt>
    <dgm:pt modelId="{152336FB-C9C8-44BF-90C3-D6D6FD9121DA}" type="pres">
      <dgm:prSet presAssocID="{C9A4FA13-B15E-402A-BBBC-42846378FFBB}" presName="root1" presStyleCnt="0"/>
      <dgm:spPr/>
    </dgm:pt>
    <dgm:pt modelId="{EB99EC16-9A2A-4668-BEDA-CC582A5A748E}" type="pres">
      <dgm:prSet presAssocID="{C9A4FA13-B15E-402A-BBBC-42846378FFBB}" presName="LevelOneTextNode" presStyleLbl="node0" presStyleIdx="0" presStyleCnt="1">
        <dgm:presLayoutVars>
          <dgm:chPref val="3"/>
        </dgm:presLayoutVars>
      </dgm:prSet>
      <dgm:spPr/>
      <dgm:t>
        <a:bodyPr/>
        <a:lstStyle/>
        <a:p>
          <a:endParaRPr lang="el-GR"/>
        </a:p>
      </dgm:t>
    </dgm:pt>
    <dgm:pt modelId="{82386B08-49B1-4F9D-A392-E17781B56743}" type="pres">
      <dgm:prSet presAssocID="{C9A4FA13-B15E-402A-BBBC-42846378FFBB}" presName="level2hierChild" presStyleCnt="0"/>
      <dgm:spPr/>
    </dgm:pt>
    <dgm:pt modelId="{E1548C0A-6F51-4AD4-BFD1-4D971BDC6D1C}" type="pres">
      <dgm:prSet presAssocID="{83130DA6-2844-4FF8-B554-34BDF48ADD36}" presName="conn2-1" presStyleLbl="parChTrans1D2" presStyleIdx="0" presStyleCnt="2"/>
      <dgm:spPr/>
      <dgm:t>
        <a:bodyPr/>
        <a:lstStyle/>
        <a:p>
          <a:endParaRPr lang="el-GR"/>
        </a:p>
      </dgm:t>
    </dgm:pt>
    <dgm:pt modelId="{CC9AE975-D95E-498F-B56F-BA3A7BCA0D52}" type="pres">
      <dgm:prSet presAssocID="{83130DA6-2844-4FF8-B554-34BDF48ADD36}" presName="connTx" presStyleLbl="parChTrans1D2" presStyleIdx="0" presStyleCnt="2"/>
      <dgm:spPr/>
      <dgm:t>
        <a:bodyPr/>
        <a:lstStyle/>
        <a:p>
          <a:endParaRPr lang="el-GR"/>
        </a:p>
      </dgm:t>
    </dgm:pt>
    <dgm:pt modelId="{09B8474B-F6B8-4E84-B531-EA6FEFE161D7}" type="pres">
      <dgm:prSet presAssocID="{28CAAEC0-BFE6-4684-B0BA-AD421124DFF2}" presName="root2" presStyleCnt="0"/>
      <dgm:spPr/>
    </dgm:pt>
    <dgm:pt modelId="{5419D6C1-8F63-40D5-85E7-60A2846951A0}" type="pres">
      <dgm:prSet presAssocID="{28CAAEC0-BFE6-4684-B0BA-AD421124DFF2}" presName="LevelTwoTextNode" presStyleLbl="node2" presStyleIdx="0" presStyleCnt="2">
        <dgm:presLayoutVars>
          <dgm:chPref val="3"/>
        </dgm:presLayoutVars>
      </dgm:prSet>
      <dgm:spPr/>
      <dgm:t>
        <a:bodyPr/>
        <a:lstStyle/>
        <a:p>
          <a:endParaRPr lang="el-GR"/>
        </a:p>
      </dgm:t>
    </dgm:pt>
    <dgm:pt modelId="{15C442D8-ADF7-41F8-B35D-9C0078C21374}" type="pres">
      <dgm:prSet presAssocID="{28CAAEC0-BFE6-4684-B0BA-AD421124DFF2}" presName="level3hierChild" presStyleCnt="0"/>
      <dgm:spPr/>
    </dgm:pt>
    <dgm:pt modelId="{60710A48-DC75-4AE3-AD9B-FE52F53C45DD}" type="pres">
      <dgm:prSet presAssocID="{21F73A8E-8B7F-47E3-BCEE-95A73891F333}" presName="conn2-1" presStyleLbl="parChTrans1D2" presStyleIdx="1" presStyleCnt="2"/>
      <dgm:spPr/>
      <dgm:t>
        <a:bodyPr/>
        <a:lstStyle/>
        <a:p>
          <a:endParaRPr lang="el-GR"/>
        </a:p>
      </dgm:t>
    </dgm:pt>
    <dgm:pt modelId="{6AE97594-CE7F-4788-8D31-60DDB469668A}" type="pres">
      <dgm:prSet presAssocID="{21F73A8E-8B7F-47E3-BCEE-95A73891F333}" presName="connTx" presStyleLbl="parChTrans1D2" presStyleIdx="1" presStyleCnt="2"/>
      <dgm:spPr/>
      <dgm:t>
        <a:bodyPr/>
        <a:lstStyle/>
        <a:p>
          <a:endParaRPr lang="el-GR"/>
        </a:p>
      </dgm:t>
    </dgm:pt>
    <dgm:pt modelId="{ED2125E4-56C3-4AB6-82CF-A5E1263878FB}" type="pres">
      <dgm:prSet presAssocID="{71E0D197-F4CE-41E5-892C-914B2E2E3839}" presName="root2" presStyleCnt="0"/>
      <dgm:spPr/>
    </dgm:pt>
    <dgm:pt modelId="{71177BCC-0A42-4C32-BD81-DE06B80E9B7E}" type="pres">
      <dgm:prSet presAssocID="{71E0D197-F4CE-41E5-892C-914B2E2E3839}" presName="LevelTwoTextNode" presStyleLbl="node2" presStyleIdx="1" presStyleCnt="2">
        <dgm:presLayoutVars>
          <dgm:chPref val="3"/>
        </dgm:presLayoutVars>
      </dgm:prSet>
      <dgm:spPr/>
      <dgm:t>
        <a:bodyPr/>
        <a:lstStyle/>
        <a:p>
          <a:endParaRPr lang="el-GR"/>
        </a:p>
      </dgm:t>
    </dgm:pt>
    <dgm:pt modelId="{A3611F35-5EA9-4785-9178-83A4B7B7B5FF}" type="pres">
      <dgm:prSet presAssocID="{71E0D197-F4CE-41E5-892C-914B2E2E3839}" presName="level3hierChild" presStyleCnt="0"/>
      <dgm:spPr/>
    </dgm:pt>
  </dgm:ptLst>
  <dgm:cxnLst>
    <dgm:cxn modelId="{F636F58E-8E88-423A-A5DF-8673D3A96DF5}" srcId="{C9A4FA13-B15E-402A-BBBC-42846378FFBB}" destId="{28CAAEC0-BFE6-4684-B0BA-AD421124DFF2}" srcOrd="0" destOrd="0" parTransId="{83130DA6-2844-4FF8-B554-34BDF48ADD36}" sibTransId="{74D586CA-B73C-4470-9E98-850C48EFBC9E}"/>
    <dgm:cxn modelId="{BE5B626C-3F8F-4738-BC7E-9415D98AF943}" type="presOf" srcId="{21F73A8E-8B7F-47E3-BCEE-95A73891F333}" destId="{60710A48-DC75-4AE3-AD9B-FE52F53C45DD}" srcOrd="0" destOrd="0" presId="urn:microsoft.com/office/officeart/2005/8/layout/hierarchy2"/>
    <dgm:cxn modelId="{290543AA-37BF-41F1-BBA1-A32E4635D6C7}" type="presOf" srcId="{C9A4FA13-B15E-402A-BBBC-42846378FFBB}" destId="{EB99EC16-9A2A-4668-BEDA-CC582A5A748E}" srcOrd="0" destOrd="0" presId="urn:microsoft.com/office/officeart/2005/8/layout/hierarchy2"/>
    <dgm:cxn modelId="{D6EBB621-90FB-42A9-8758-61629A127817}" type="presOf" srcId="{21F73A8E-8B7F-47E3-BCEE-95A73891F333}" destId="{6AE97594-CE7F-4788-8D31-60DDB469668A}" srcOrd="1" destOrd="0" presId="urn:microsoft.com/office/officeart/2005/8/layout/hierarchy2"/>
    <dgm:cxn modelId="{1D7321D1-2A6A-4D16-BE73-413C8642DF6A}" type="presOf" srcId="{69B8C88A-98D1-4492-8E68-6303E3BE1997}" destId="{175BBC84-BC6B-4D0E-ACFE-905008D64C83}" srcOrd="0" destOrd="0" presId="urn:microsoft.com/office/officeart/2005/8/layout/hierarchy2"/>
    <dgm:cxn modelId="{3101401E-D4D4-4C55-AE44-05A6D452C6C3}" srcId="{69B8C88A-98D1-4492-8E68-6303E3BE1997}" destId="{C9A4FA13-B15E-402A-BBBC-42846378FFBB}" srcOrd="0" destOrd="0" parTransId="{CC7AAC8B-5A17-452F-BB3E-AC083FFF47F3}" sibTransId="{2520F0FF-73C2-4EF1-9B43-64AAE3D7D8F3}"/>
    <dgm:cxn modelId="{A4453770-81DD-4208-AAD9-6D4B02ED09A8}" srcId="{C9A4FA13-B15E-402A-BBBC-42846378FFBB}" destId="{71E0D197-F4CE-41E5-892C-914B2E2E3839}" srcOrd="1" destOrd="0" parTransId="{21F73A8E-8B7F-47E3-BCEE-95A73891F333}" sibTransId="{74BCD8E3-DD00-4AC3-99C0-55B37085C05E}"/>
    <dgm:cxn modelId="{BACB4CE3-0251-48F8-A386-9944F3A793C6}" type="presOf" srcId="{28CAAEC0-BFE6-4684-B0BA-AD421124DFF2}" destId="{5419D6C1-8F63-40D5-85E7-60A2846951A0}" srcOrd="0" destOrd="0" presId="urn:microsoft.com/office/officeart/2005/8/layout/hierarchy2"/>
    <dgm:cxn modelId="{7665381E-6D37-432C-9534-F2891D7421C3}" type="presOf" srcId="{83130DA6-2844-4FF8-B554-34BDF48ADD36}" destId="{CC9AE975-D95E-498F-B56F-BA3A7BCA0D52}" srcOrd="1" destOrd="0" presId="urn:microsoft.com/office/officeart/2005/8/layout/hierarchy2"/>
    <dgm:cxn modelId="{BCC6D654-0C62-457A-90D7-E09B707AC6DB}" type="presOf" srcId="{83130DA6-2844-4FF8-B554-34BDF48ADD36}" destId="{E1548C0A-6F51-4AD4-BFD1-4D971BDC6D1C}" srcOrd="0" destOrd="0" presId="urn:microsoft.com/office/officeart/2005/8/layout/hierarchy2"/>
    <dgm:cxn modelId="{19EBFBCA-1E7E-4294-BE52-9468401B4800}" type="presOf" srcId="{71E0D197-F4CE-41E5-892C-914B2E2E3839}" destId="{71177BCC-0A42-4C32-BD81-DE06B80E9B7E}" srcOrd="0" destOrd="0" presId="urn:microsoft.com/office/officeart/2005/8/layout/hierarchy2"/>
    <dgm:cxn modelId="{DE913927-7AC3-4BE2-8097-1265B5A6B5CC}" type="presParOf" srcId="{175BBC84-BC6B-4D0E-ACFE-905008D64C83}" destId="{152336FB-C9C8-44BF-90C3-D6D6FD9121DA}" srcOrd="0" destOrd="0" presId="urn:microsoft.com/office/officeart/2005/8/layout/hierarchy2"/>
    <dgm:cxn modelId="{32917C1C-D09A-4818-8F43-1443754F3D8B}" type="presParOf" srcId="{152336FB-C9C8-44BF-90C3-D6D6FD9121DA}" destId="{EB99EC16-9A2A-4668-BEDA-CC582A5A748E}" srcOrd="0" destOrd="0" presId="urn:microsoft.com/office/officeart/2005/8/layout/hierarchy2"/>
    <dgm:cxn modelId="{8A17706F-D217-408F-A467-C8E78C0F5342}" type="presParOf" srcId="{152336FB-C9C8-44BF-90C3-D6D6FD9121DA}" destId="{82386B08-49B1-4F9D-A392-E17781B56743}" srcOrd="1" destOrd="0" presId="urn:microsoft.com/office/officeart/2005/8/layout/hierarchy2"/>
    <dgm:cxn modelId="{1097BB91-9CD0-4C97-A5D6-282AA0184347}" type="presParOf" srcId="{82386B08-49B1-4F9D-A392-E17781B56743}" destId="{E1548C0A-6F51-4AD4-BFD1-4D971BDC6D1C}" srcOrd="0" destOrd="0" presId="urn:microsoft.com/office/officeart/2005/8/layout/hierarchy2"/>
    <dgm:cxn modelId="{68CAF13A-2E97-4B6C-A24A-431CFC8EDFA5}" type="presParOf" srcId="{E1548C0A-6F51-4AD4-BFD1-4D971BDC6D1C}" destId="{CC9AE975-D95E-498F-B56F-BA3A7BCA0D52}" srcOrd="0" destOrd="0" presId="urn:microsoft.com/office/officeart/2005/8/layout/hierarchy2"/>
    <dgm:cxn modelId="{7162DE81-7986-4261-99C7-525C3F87EC9E}" type="presParOf" srcId="{82386B08-49B1-4F9D-A392-E17781B56743}" destId="{09B8474B-F6B8-4E84-B531-EA6FEFE161D7}" srcOrd="1" destOrd="0" presId="urn:microsoft.com/office/officeart/2005/8/layout/hierarchy2"/>
    <dgm:cxn modelId="{A4AB2D4B-C908-4E22-A1CC-B194BC84E589}" type="presParOf" srcId="{09B8474B-F6B8-4E84-B531-EA6FEFE161D7}" destId="{5419D6C1-8F63-40D5-85E7-60A2846951A0}" srcOrd="0" destOrd="0" presId="urn:microsoft.com/office/officeart/2005/8/layout/hierarchy2"/>
    <dgm:cxn modelId="{B35CC946-C798-459F-9C46-73C3C26A4065}" type="presParOf" srcId="{09B8474B-F6B8-4E84-B531-EA6FEFE161D7}" destId="{15C442D8-ADF7-41F8-B35D-9C0078C21374}" srcOrd="1" destOrd="0" presId="urn:microsoft.com/office/officeart/2005/8/layout/hierarchy2"/>
    <dgm:cxn modelId="{D6FD7535-F30B-464D-9A20-8827BB340EDE}" type="presParOf" srcId="{82386B08-49B1-4F9D-A392-E17781B56743}" destId="{60710A48-DC75-4AE3-AD9B-FE52F53C45DD}" srcOrd="2" destOrd="0" presId="urn:microsoft.com/office/officeart/2005/8/layout/hierarchy2"/>
    <dgm:cxn modelId="{04D091A4-3D9A-4312-8D72-1D5C369C8E86}" type="presParOf" srcId="{60710A48-DC75-4AE3-AD9B-FE52F53C45DD}" destId="{6AE97594-CE7F-4788-8D31-60DDB469668A}" srcOrd="0" destOrd="0" presId="urn:microsoft.com/office/officeart/2005/8/layout/hierarchy2"/>
    <dgm:cxn modelId="{819E410C-21FC-43C2-A12C-6C4D22F0E14F}" type="presParOf" srcId="{82386B08-49B1-4F9D-A392-E17781B56743}" destId="{ED2125E4-56C3-4AB6-82CF-A5E1263878FB}" srcOrd="3" destOrd="0" presId="urn:microsoft.com/office/officeart/2005/8/layout/hierarchy2"/>
    <dgm:cxn modelId="{BA41B57F-34AA-4C22-95A3-42FF815BE0AD}" type="presParOf" srcId="{ED2125E4-56C3-4AB6-82CF-A5E1263878FB}" destId="{71177BCC-0A42-4C32-BD81-DE06B80E9B7E}" srcOrd="0" destOrd="0" presId="urn:microsoft.com/office/officeart/2005/8/layout/hierarchy2"/>
    <dgm:cxn modelId="{F2AD3348-287C-45EA-B5D9-42CC669CE848}" type="presParOf" srcId="{ED2125E4-56C3-4AB6-82CF-A5E1263878FB}" destId="{A3611F35-5EA9-4785-9178-83A4B7B7B5FF}"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A161ECD5-1652-472C-9FF5-67E002C771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3FB4FC30-B4F6-4079-835E-B8474DDB9517}">
      <dgm:prSet phldrT="[Κείμενο]"/>
      <dgm:spPr/>
      <dgm:t>
        <a:bodyPr/>
        <a:lstStyle/>
        <a:p>
          <a:r>
            <a:rPr lang="el-GR" dirty="0" smtClean="0"/>
            <a:t>Για το ξενοδοχειακό</a:t>
          </a:r>
        </a:p>
        <a:p>
          <a:r>
            <a:rPr lang="el-GR" dirty="0" smtClean="0"/>
            <a:t>προϊόν διακρίνονται 4</a:t>
          </a:r>
        </a:p>
        <a:p>
          <a:r>
            <a:rPr lang="el-GR" dirty="0" smtClean="0"/>
            <a:t>είδη προσφοράς</a:t>
          </a:r>
          <a:endParaRPr lang="el-GR" dirty="0"/>
        </a:p>
      </dgm:t>
    </dgm:pt>
    <dgm:pt modelId="{02FC1DF9-7792-45A6-A72E-9E9B49A750C8}" type="parTrans" cxnId="{8DCD38F2-7244-42B3-8874-B743E9E0A529}">
      <dgm:prSet/>
      <dgm:spPr/>
      <dgm:t>
        <a:bodyPr/>
        <a:lstStyle/>
        <a:p>
          <a:endParaRPr lang="el-GR"/>
        </a:p>
      </dgm:t>
    </dgm:pt>
    <dgm:pt modelId="{23D50274-8B28-4F3C-B0A8-5F12241180D2}" type="sibTrans" cxnId="{8DCD38F2-7244-42B3-8874-B743E9E0A529}">
      <dgm:prSet/>
      <dgm:spPr/>
      <dgm:t>
        <a:bodyPr/>
        <a:lstStyle/>
        <a:p>
          <a:endParaRPr lang="el-GR"/>
        </a:p>
      </dgm:t>
    </dgm:pt>
    <dgm:pt modelId="{7D10D5AA-F3B1-4BB1-96C3-18560FF6A3E6}">
      <dgm:prSet phldrT="[Κείμενο]"/>
      <dgm:spPr/>
      <dgm:t>
        <a:bodyPr/>
        <a:lstStyle/>
        <a:p>
          <a:r>
            <a:rPr lang="el-GR" dirty="0" smtClean="0"/>
            <a:t>Κύρια ή βασική</a:t>
          </a:r>
        </a:p>
        <a:p>
          <a:r>
            <a:rPr lang="el-GR" dirty="0" smtClean="0"/>
            <a:t>προσφορά</a:t>
          </a:r>
          <a:endParaRPr lang="el-GR" dirty="0"/>
        </a:p>
      </dgm:t>
    </dgm:pt>
    <dgm:pt modelId="{0DE42290-B454-463F-AE15-DE067ED4D9A1}" type="parTrans" cxnId="{B99BA5B5-3F94-4924-9077-5E683918B73A}">
      <dgm:prSet/>
      <dgm:spPr/>
      <dgm:t>
        <a:bodyPr/>
        <a:lstStyle/>
        <a:p>
          <a:endParaRPr lang="el-GR"/>
        </a:p>
      </dgm:t>
    </dgm:pt>
    <dgm:pt modelId="{1883A59D-BF3E-4EEC-92EF-6E6EF3BDD793}" type="sibTrans" cxnId="{B99BA5B5-3F94-4924-9077-5E683918B73A}">
      <dgm:prSet/>
      <dgm:spPr/>
      <dgm:t>
        <a:bodyPr/>
        <a:lstStyle/>
        <a:p>
          <a:endParaRPr lang="el-GR"/>
        </a:p>
      </dgm:t>
    </dgm:pt>
    <dgm:pt modelId="{AF00B823-D2D3-4B9B-A108-43D21F1B97C3}">
      <dgm:prSet phldrT="[Κείμενο]"/>
      <dgm:spPr/>
      <dgm:t>
        <a:bodyPr/>
        <a:lstStyle/>
        <a:p>
          <a:r>
            <a:rPr lang="el-GR" dirty="0" smtClean="0"/>
            <a:t>Συμπληρωματική</a:t>
          </a:r>
        </a:p>
        <a:p>
          <a:r>
            <a:rPr lang="el-GR" dirty="0" smtClean="0"/>
            <a:t>προσφορά</a:t>
          </a:r>
          <a:endParaRPr lang="el-GR" dirty="0"/>
        </a:p>
      </dgm:t>
    </dgm:pt>
    <dgm:pt modelId="{E429625E-8646-44A8-86E2-77398BA47611}" type="parTrans" cxnId="{BC456460-E173-48A3-9050-77CB0B57FA84}">
      <dgm:prSet/>
      <dgm:spPr/>
      <dgm:t>
        <a:bodyPr/>
        <a:lstStyle/>
        <a:p>
          <a:endParaRPr lang="el-GR"/>
        </a:p>
      </dgm:t>
    </dgm:pt>
    <dgm:pt modelId="{C6BA63D6-E10D-42DA-9291-E75AE79A0A19}" type="sibTrans" cxnId="{BC456460-E173-48A3-9050-77CB0B57FA84}">
      <dgm:prSet/>
      <dgm:spPr/>
      <dgm:t>
        <a:bodyPr/>
        <a:lstStyle/>
        <a:p>
          <a:endParaRPr lang="el-GR"/>
        </a:p>
      </dgm:t>
    </dgm:pt>
    <dgm:pt modelId="{797C21F6-34D1-4303-A44C-9E0442208EFE}">
      <dgm:prSet/>
      <dgm:spPr/>
      <dgm:t>
        <a:bodyPr/>
        <a:lstStyle/>
        <a:p>
          <a:r>
            <a:rPr lang="el-GR" dirty="0" smtClean="0"/>
            <a:t>Βοηθητική</a:t>
          </a:r>
        </a:p>
        <a:p>
          <a:r>
            <a:rPr lang="el-GR" dirty="0" smtClean="0"/>
            <a:t>προσφορά</a:t>
          </a:r>
          <a:endParaRPr lang="el-GR" dirty="0"/>
        </a:p>
      </dgm:t>
    </dgm:pt>
    <dgm:pt modelId="{33DF2FD4-108B-4BEE-89C9-1DDEA2DB491A}" type="parTrans" cxnId="{021D6957-B991-4787-95A3-83B935571A7F}">
      <dgm:prSet/>
      <dgm:spPr/>
      <dgm:t>
        <a:bodyPr/>
        <a:lstStyle/>
        <a:p>
          <a:endParaRPr lang="el-GR"/>
        </a:p>
      </dgm:t>
    </dgm:pt>
    <dgm:pt modelId="{AF27EA9A-4FC9-4331-B7CB-03DA0108F80F}" type="sibTrans" cxnId="{021D6957-B991-4787-95A3-83B935571A7F}">
      <dgm:prSet/>
      <dgm:spPr/>
      <dgm:t>
        <a:bodyPr/>
        <a:lstStyle/>
        <a:p>
          <a:endParaRPr lang="el-GR"/>
        </a:p>
      </dgm:t>
    </dgm:pt>
    <dgm:pt modelId="{E0C8A34B-E91A-4823-BE27-383941EC2A1E}">
      <dgm:prSet/>
      <dgm:spPr/>
      <dgm:t>
        <a:bodyPr/>
        <a:lstStyle/>
        <a:p>
          <a:r>
            <a:rPr lang="el-GR" dirty="0" smtClean="0"/>
            <a:t>Επακόλουθη προσφορά</a:t>
          </a:r>
          <a:endParaRPr lang="el-GR" dirty="0"/>
        </a:p>
      </dgm:t>
    </dgm:pt>
    <dgm:pt modelId="{11FDBAFF-201B-4958-8FF4-3D022C9B3014}" type="parTrans" cxnId="{32072970-B7E1-41D6-BDCE-94446CB6E5B1}">
      <dgm:prSet/>
      <dgm:spPr/>
      <dgm:t>
        <a:bodyPr/>
        <a:lstStyle/>
        <a:p>
          <a:endParaRPr lang="el-GR"/>
        </a:p>
      </dgm:t>
    </dgm:pt>
    <dgm:pt modelId="{5A5285B4-8DAD-4C86-9862-83BBAB49F7B7}" type="sibTrans" cxnId="{32072970-B7E1-41D6-BDCE-94446CB6E5B1}">
      <dgm:prSet/>
      <dgm:spPr/>
      <dgm:t>
        <a:bodyPr/>
        <a:lstStyle/>
        <a:p>
          <a:endParaRPr lang="el-GR"/>
        </a:p>
      </dgm:t>
    </dgm:pt>
    <dgm:pt modelId="{2E6722BE-7F04-409F-96C5-52CFA1356FDC}" type="pres">
      <dgm:prSet presAssocID="{A161ECD5-1652-472C-9FF5-67E002C77183}" presName="diagram" presStyleCnt="0">
        <dgm:presLayoutVars>
          <dgm:chPref val="1"/>
          <dgm:dir/>
          <dgm:animOne val="branch"/>
          <dgm:animLvl val="lvl"/>
          <dgm:resizeHandles val="exact"/>
        </dgm:presLayoutVars>
      </dgm:prSet>
      <dgm:spPr/>
      <dgm:t>
        <a:bodyPr/>
        <a:lstStyle/>
        <a:p>
          <a:endParaRPr lang="el-GR"/>
        </a:p>
      </dgm:t>
    </dgm:pt>
    <dgm:pt modelId="{C2758148-6E83-4ABB-83F2-B6CA5AF49C1D}" type="pres">
      <dgm:prSet presAssocID="{3FB4FC30-B4F6-4079-835E-B8474DDB9517}" presName="root1" presStyleCnt="0"/>
      <dgm:spPr/>
    </dgm:pt>
    <dgm:pt modelId="{62829A71-F45C-4DB7-BA40-361D523CB394}" type="pres">
      <dgm:prSet presAssocID="{3FB4FC30-B4F6-4079-835E-B8474DDB9517}" presName="LevelOneTextNode" presStyleLbl="node0" presStyleIdx="0" presStyleCnt="1">
        <dgm:presLayoutVars>
          <dgm:chPref val="3"/>
        </dgm:presLayoutVars>
      </dgm:prSet>
      <dgm:spPr/>
      <dgm:t>
        <a:bodyPr/>
        <a:lstStyle/>
        <a:p>
          <a:endParaRPr lang="el-GR"/>
        </a:p>
      </dgm:t>
    </dgm:pt>
    <dgm:pt modelId="{1684FD1E-9193-4F00-939D-356B5D1934C8}" type="pres">
      <dgm:prSet presAssocID="{3FB4FC30-B4F6-4079-835E-B8474DDB9517}" presName="level2hierChild" presStyleCnt="0"/>
      <dgm:spPr/>
    </dgm:pt>
    <dgm:pt modelId="{6D8D8995-BE25-4906-8B2F-D00421C7C459}" type="pres">
      <dgm:prSet presAssocID="{0DE42290-B454-463F-AE15-DE067ED4D9A1}" presName="conn2-1" presStyleLbl="parChTrans1D2" presStyleIdx="0" presStyleCnt="4"/>
      <dgm:spPr/>
      <dgm:t>
        <a:bodyPr/>
        <a:lstStyle/>
        <a:p>
          <a:endParaRPr lang="el-GR"/>
        </a:p>
      </dgm:t>
    </dgm:pt>
    <dgm:pt modelId="{61362C46-3526-4A8A-981F-169BEF59D271}" type="pres">
      <dgm:prSet presAssocID="{0DE42290-B454-463F-AE15-DE067ED4D9A1}" presName="connTx" presStyleLbl="parChTrans1D2" presStyleIdx="0" presStyleCnt="4"/>
      <dgm:spPr/>
      <dgm:t>
        <a:bodyPr/>
        <a:lstStyle/>
        <a:p>
          <a:endParaRPr lang="el-GR"/>
        </a:p>
      </dgm:t>
    </dgm:pt>
    <dgm:pt modelId="{DA1B3138-3A39-4D53-8DA9-A0B70A0768C9}" type="pres">
      <dgm:prSet presAssocID="{7D10D5AA-F3B1-4BB1-96C3-18560FF6A3E6}" presName="root2" presStyleCnt="0"/>
      <dgm:spPr/>
    </dgm:pt>
    <dgm:pt modelId="{03058B71-8D0D-4431-94A4-E26255602773}" type="pres">
      <dgm:prSet presAssocID="{7D10D5AA-F3B1-4BB1-96C3-18560FF6A3E6}" presName="LevelTwoTextNode" presStyleLbl="node2" presStyleIdx="0" presStyleCnt="4">
        <dgm:presLayoutVars>
          <dgm:chPref val="3"/>
        </dgm:presLayoutVars>
      </dgm:prSet>
      <dgm:spPr/>
      <dgm:t>
        <a:bodyPr/>
        <a:lstStyle/>
        <a:p>
          <a:endParaRPr lang="el-GR"/>
        </a:p>
      </dgm:t>
    </dgm:pt>
    <dgm:pt modelId="{8D38C1B1-B65B-494F-9576-1B5D3EB07E4E}" type="pres">
      <dgm:prSet presAssocID="{7D10D5AA-F3B1-4BB1-96C3-18560FF6A3E6}" presName="level3hierChild" presStyleCnt="0"/>
      <dgm:spPr/>
    </dgm:pt>
    <dgm:pt modelId="{B4FCF62D-79DB-474B-A89E-CF5071ACDF4C}" type="pres">
      <dgm:prSet presAssocID="{E429625E-8646-44A8-86E2-77398BA47611}" presName="conn2-1" presStyleLbl="parChTrans1D2" presStyleIdx="1" presStyleCnt="4"/>
      <dgm:spPr/>
      <dgm:t>
        <a:bodyPr/>
        <a:lstStyle/>
        <a:p>
          <a:endParaRPr lang="el-GR"/>
        </a:p>
      </dgm:t>
    </dgm:pt>
    <dgm:pt modelId="{8AB566CB-77E1-4FD6-8F67-854CBE0D1789}" type="pres">
      <dgm:prSet presAssocID="{E429625E-8646-44A8-86E2-77398BA47611}" presName="connTx" presStyleLbl="parChTrans1D2" presStyleIdx="1" presStyleCnt="4"/>
      <dgm:spPr/>
      <dgm:t>
        <a:bodyPr/>
        <a:lstStyle/>
        <a:p>
          <a:endParaRPr lang="el-GR"/>
        </a:p>
      </dgm:t>
    </dgm:pt>
    <dgm:pt modelId="{2CEEBD4A-B603-46B4-ACD9-071F79F45CE3}" type="pres">
      <dgm:prSet presAssocID="{AF00B823-D2D3-4B9B-A108-43D21F1B97C3}" presName="root2" presStyleCnt="0"/>
      <dgm:spPr/>
    </dgm:pt>
    <dgm:pt modelId="{892FE2B8-545E-4048-8A21-DAC83F3FE306}" type="pres">
      <dgm:prSet presAssocID="{AF00B823-D2D3-4B9B-A108-43D21F1B97C3}" presName="LevelTwoTextNode" presStyleLbl="node2" presStyleIdx="1" presStyleCnt="4">
        <dgm:presLayoutVars>
          <dgm:chPref val="3"/>
        </dgm:presLayoutVars>
      </dgm:prSet>
      <dgm:spPr/>
      <dgm:t>
        <a:bodyPr/>
        <a:lstStyle/>
        <a:p>
          <a:endParaRPr lang="el-GR"/>
        </a:p>
      </dgm:t>
    </dgm:pt>
    <dgm:pt modelId="{1A83C3FB-B2E5-484C-ACF0-888165FAA3E3}" type="pres">
      <dgm:prSet presAssocID="{AF00B823-D2D3-4B9B-A108-43D21F1B97C3}" presName="level3hierChild" presStyleCnt="0"/>
      <dgm:spPr/>
    </dgm:pt>
    <dgm:pt modelId="{50FF5D03-4243-4C3B-A6DA-46C403521E56}" type="pres">
      <dgm:prSet presAssocID="{33DF2FD4-108B-4BEE-89C9-1DDEA2DB491A}" presName="conn2-1" presStyleLbl="parChTrans1D2" presStyleIdx="2" presStyleCnt="4"/>
      <dgm:spPr/>
      <dgm:t>
        <a:bodyPr/>
        <a:lstStyle/>
        <a:p>
          <a:endParaRPr lang="el-GR"/>
        </a:p>
      </dgm:t>
    </dgm:pt>
    <dgm:pt modelId="{B2E5FF8E-431F-45FD-B26A-5BE646B1233F}" type="pres">
      <dgm:prSet presAssocID="{33DF2FD4-108B-4BEE-89C9-1DDEA2DB491A}" presName="connTx" presStyleLbl="parChTrans1D2" presStyleIdx="2" presStyleCnt="4"/>
      <dgm:spPr/>
      <dgm:t>
        <a:bodyPr/>
        <a:lstStyle/>
        <a:p>
          <a:endParaRPr lang="el-GR"/>
        </a:p>
      </dgm:t>
    </dgm:pt>
    <dgm:pt modelId="{7BDA8239-6A2A-4B4A-9B5D-6FB80C24ACD2}" type="pres">
      <dgm:prSet presAssocID="{797C21F6-34D1-4303-A44C-9E0442208EFE}" presName="root2" presStyleCnt="0"/>
      <dgm:spPr/>
    </dgm:pt>
    <dgm:pt modelId="{95163307-5875-4492-96AA-DAD35658D48E}" type="pres">
      <dgm:prSet presAssocID="{797C21F6-34D1-4303-A44C-9E0442208EFE}" presName="LevelTwoTextNode" presStyleLbl="node2" presStyleIdx="2" presStyleCnt="4">
        <dgm:presLayoutVars>
          <dgm:chPref val="3"/>
        </dgm:presLayoutVars>
      </dgm:prSet>
      <dgm:spPr/>
      <dgm:t>
        <a:bodyPr/>
        <a:lstStyle/>
        <a:p>
          <a:endParaRPr lang="el-GR"/>
        </a:p>
      </dgm:t>
    </dgm:pt>
    <dgm:pt modelId="{4C17C921-77B8-4929-A6FA-3A3CE5812BC9}" type="pres">
      <dgm:prSet presAssocID="{797C21F6-34D1-4303-A44C-9E0442208EFE}" presName="level3hierChild" presStyleCnt="0"/>
      <dgm:spPr/>
    </dgm:pt>
    <dgm:pt modelId="{0AB68543-69DB-45BB-9E89-80A5869A34F0}" type="pres">
      <dgm:prSet presAssocID="{11FDBAFF-201B-4958-8FF4-3D022C9B3014}" presName="conn2-1" presStyleLbl="parChTrans1D2" presStyleIdx="3" presStyleCnt="4"/>
      <dgm:spPr/>
      <dgm:t>
        <a:bodyPr/>
        <a:lstStyle/>
        <a:p>
          <a:endParaRPr lang="el-GR"/>
        </a:p>
      </dgm:t>
    </dgm:pt>
    <dgm:pt modelId="{06E4EAA6-22DD-4241-9F74-DD27DDB031ED}" type="pres">
      <dgm:prSet presAssocID="{11FDBAFF-201B-4958-8FF4-3D022C9B3014}" presName="connTx" presStyleLbl="parChTrans1D2" presStyleIdx="3" presStyleCnt="4"/>
      <dgm:spPr/>
      <dgm:t>
        <a:bodyPr/>
        <a:lstStyle/>
        <a:p>
          <a:endParaRPr lang="el-GR"/>
        </a:p>
      </dgm:t>
    </dgm:pt>
    <dgm:pt modelId="{84BC8827-EAAA-48B4-A77A-C0EB75F3752C}" type="pres">
      <dgm:prSet presAssocID="{E0C8A34B-E91A-4823-BE27-383941EC2A1E}" presName="root2" presStyleCnt="0"/>
      <dgm:spPr/>
    </dgm:pt>
    <dgm:pt modelId="{334C83E1-81E7-47AE-865C-75845C190DD1}" type="pres">
      <dgm:prSet presAssocID="{E0C8A34B-E91A-4823-BE27-383941EC2A1E}" presName="LevelTwoTextNode" presStyleLbl="node2" presStyleIdx="3" presStyleCnt="4">
        <dgm:presLayoutVars>
          <dgm:chPref val="3"/>
        </dgm:presLayoutVars>
      </dgm:prSet>
      <dgm:spPr/>
      <dgm:t>
        <a:bodyPr/>
        <a:lstStyle/>
        <a:p>
          <a:endParaRPr lang="el-GR"/>
        </a:p>
      </dgm:t>
    </dgm:pt>
    <dgm:pt modelId="{13EA1CB3-A8F4-447E-9A83-EF6F1E5813FA}" type="pres">
      <dgm:prSet presAssocID="{E0C8A34B-E91A-4823-BE27-383941EC2A1E}" presName="level3hierChild" presStyleCnt="0"/>
      <dgm:spPr/>
    </dgm:pt>
  </dgm:ptLst>
  <dgm:cxnLst>
    <dgm:cxn modelId="{27508B22-4B94-4571-BE6D-6D83A46DB5F8}" type="presOf" srcId="{E429625E-8646-44A8-86E2-77398BA47611}" destId="{8AB566CB-77E1-4FD6-8F67-854CBE0D1789}" srcOrd="1" destOrd="0" presId="urn:microsoft.com/office/officeart/2005/8/layout/hierarchy2"/>
    <dgm:cxn modelId="{E9DD7C78-47AD-43D6-A9D4-9143586BF942}" type="presOf" srcId="{0DE42290-B454-463F-AE15-DE067ED4D9A1}" destId="{6D8D8995-BE25-4906-8B2F-D00421C7C459}" srcOrd="0" destOrd="0" presId="urn:microsoft.com/office/officeart/2005/8/layout/hierarchy2"/>
    <dgm:cxn modelId="{4150D690-3686-4D68-BC54-D09BD79F53E3}" type="presOf" srcId="{11FDBAFF-201B-4958-8FF4-3D022C9B3014}" destId="{06E4EAA6-22DD-4241-9F74-DD27DDB031ED}" srcOrd="1" destOrd="0" presId="urn:microsoft.com/office/officeart/2005/8/layout/hierarchy2"/>
    <dgm:cxn modelId="{455EB4FB-53CF-4075-8A41-959C9EFC4559}" type="presOf" srcId="{33DF2FD4-108B-4BEE-89C9-1DDEA2DB491A}" destId="{B2E5FF8E-431F-45FD-B26A-5BE646B1233F}" srcOrd="1" destOrd="0" presId="urn:microsoft.com/office/officeart/2005/8/layout/hierarchy2"/>
    <dgm:cxn modelId="{021D6957-B991-4787-95A3-83B935571A7F}" srcId="{3FB4FC30-B4F6-4079-835E-B8474DDB9517}" destId="{797C21F6-34D1-4303-A44C-9E0442208EFE}" srcOrd="2" destOrd="0" parTransId="{33DF2FD4-108B-4BEE-89C9-1DDEA2DB491A}" sibTransId="{AF27EA9A-4FC9-4331-B7CB-03DA0108F80F}"/>
    <dgm:cxn modelId="{BAD4AC96-7217-43B2-9924-435266BEC9F1}" type="presOf" srcId="{11FDBAFF-201B-4958-8FF4-3D022C9B3014}" destId="{0AB68543-69DB-45BB-9E89-80A5869A34F0}" srcOrd="0" destOrd="0" presId="urn:microsoft.com/office/officeart/2005/8/layout/hierarchy2"/>
    <dgm:cxn modelId="{DAF6D772-7BB3-40CB-8EB7-141FCEA4CA57}" type="presOf" srcId="{A161ECD5-1652-472C-9FF5-67E002C77183}" destId="{2E6722BE-7F04-409F-96C5-52CFA1356FDC}" srcOrd="0" destOrd="0" presId="urn:microsoft.com/office/officeart/2005/8/layout/hierarchy2"/>
    <dgm:cxn modelId="{E57FF2D3-77E1-4428-9BDE-E796AD33625F}" type="presOf" srcId="{7D10D5AA-F3B1-4BB1-96C3-18560FF6A3E6}" destId="{03058B71-8D0D-4431-94A4-E26255602773}" srcOrd="0" destOrd="0" presId="urn:microsoft.com/office/officeart/2005/8/layout/hierarchy2"/>
    <dgm:cxn modelId="{32072970-B7E1-41D6-BDCE-94446CB6E5B1}" srcId="{3FB4FC30-B4F6-4079-835E-B8474DDB9517}" destId="{E0C8A34B-E91A-4823-BE27-383941EC2A1E}" srcOrd="3" destOrd="0" parTransId="{11FDBAFF-201B-4958-8FF4-3D022C9B3014}" sibTransId="{5A5285B4-8DAD-4C86-9862-83BBAB49F7B7}"/>
    <dgm:cxn modelId="{965B50DB-EB45-4E35-BD1E-74FA46F51186}" type="presOf" srcId="{33DF2FD4-108B-4BEE-89C9-1DDEA2DB491A}" destId="{50FF5D03-4243-4C3B-A6DA-46C403521E56}" srcOrd="0" destOrd="0" presId="urn:microsoft.com/office/officeart/2005/8/layout/hierarchy2"/>
    <dgm:cxn modelId="{CF161387-C605-4F1A-9262-86D7B7CBE2FA}" type="presOf" srcId="{797C21F6-34D1-4303-A44C-9E0442208EFE}" destId="{95163307-5875-4492-96AA-DAD35658D48E}" srcOrd="0" destOrd="0" presId="urn:microsoft.com/office/officeart/2005/8/layout/hierarchy2"/>
    <dgm:cxn modelId="{1747C182-C10D-4531-A8D0-F3138C2600B8}" type="presOf" srcId="{E429625E-8646-44A8-86E2-77398BA47611}" destId="{B4FCF62D-79DB-474B-A89E-CF5071ACDF4C}" srcOrd="0" destOrd="0" presId="urn:microsoft.com/office/officeart/2005/8/layout/hierarchy2"/>
    <dgm:cxn modelId="{BC456460-E173-48A3-9050-77CB0B57FA84}" srcId="{3FB4FC30-B4F6-4079-835E-B8474DDB9517}" destId="{AF00B823-D2D3-4B9B-A108-43D21F1B97C3}" srcOrd="1" destOrd="0" parTransId="{E429625E-8646-44A8-86E2-77398BA47611}" sibTransId="{C6BA63D6-E10D-42DA-9291-E75AE79A0A19}"/>
    <dgm:cxn modelId="{C35AD59D-8F44-4E21-B758-F7D234477E99}" type="presOf" srcId="{E0C8A34B-E91A-4823-BE27-383941EC2A1E}" destId="{334C83E1-81E7-47AE-865C-75845C190DD1}" srcOrd="0" destOrd="0" presId="urn:microsoft.com/office/officeart/2005/8/layout/hierarchy2"/>
    <dgm:cxn modelId="{1C2E4B29-4ABB-44F3-85FA-8DD90CBF0C27}" type="presOf" srcId="{0DE42290-B454-463F-AE15-DE067ED4D9A1}" destId="{61362C46-3526-4A8A-981F-169BEF59D271}" srcOrd="1" destOrd="0" presId="urn:microsoft.com/office/officeart/2005/8/layout/hierarchy2"/>
    <dgm:cxn modelId="{8DCD38F2-7244-42B3-8874-B743E9E0A529}" srcId="{A161ECD5-1652-472C-9FF5-67E002C77183}" destId="{3FB4FC30-B4F6-4079-835E-B8474DDB9517}" srcOrd="0" destOrd="0" parTransId="{02FC1DF9-7792-45A6-A72E-9E9B49A750C8}" sibTransId="{23D50274-8B28-4F3C-B0A8-5F12241180D2}"/>
    <dgm:cxn modelId="{B99BA5B5-3F94-4924-9077-5E683918B73A}" srcId="{3FB4FC30-B4F6-4079-835E-B8474DDB9517}" destId="{7D10D5AA-F3B1-4BB1-96C3-18560FF6A3E6}" srcOrd="0" destOrd="0" parTransId="{0DE42290-B454-463F-AE15-DE067ED4D9A1}" sibTransId="{1883A59D-BF3E-4EEC-92EF-6E6EF3BDD793}"/>
    <dgm:cxn modelId="{62D292C9-A51A-44C9-8929-00770FBBC96B}" type="presOf" srcId="{3FB4FC30-B4F6-4079-835E-B8474DDB9517}" destId="{62829A71-F45C-4DB7-BA40-361D523CB394}" srcOrd="0" destOrd="0" presId="urn:microsoft.com/office/officeart/2005/8/layout/hierarchy2"/>
    <dgm:cxn modelId="{E0388C74-D0B3-4360-9FD7-C92CB59D2650}" type="presOf" srcId="{AF00B823-D2D3-4B9B-A108-43D21F1B97C3}" destId="{892FE2B8-545E-4048-8A21-DAC83F3FE306}" srcOrd="0" destOrd="0" presId="urn:microsoft.com/office/officeart/2005/8/layout/hierarchy2"/>
    <dgm:cxn modelId="{B7DD0368-635D-4E8F-B7EE-D2D508882721}" type="presParOf" srcId="{2E6722BE-7F04-409F-96C5-52CFA1356FDC}" destId="{C2758148-6E83-4ABB-83F2-B6CA5AF49C1D}" srcOrd="0" destOrd="0" presId="urn:microsoft.com/office/officeart/2005/8/layout/hierarchy2"/>
    <dgm:cxn modelId="{00563129-1DAE-46F4-B78E-84C450FA3FCA}" type="presParOf" srcId="{C2758148-6E83-4ABB-83F2-B6CA5AF49C1D}" destId="{62829A71-F45C-4DB7-BA40-361D523CB394}" srcOrd="0" destOrd="0" presId="urn:microsoft.com/office/officeart/2005/8/layout/hierarchy2"/>
    <dgm:cxn modelId="{09D56E35-996B-49ED-82E1-B9F16B0CE7D6}" type="presParOf" srcId="{C2758148-6E83-4ABB-83F2-B6CA5AF49C1D}" destId="{1684FD1E-9193-4F00-939D-356B5D1934C8}" srcOrd="1" destOrd="0" presId="urn:microsoft.com/office/officeart/2005/8/layout/hierarchy2"/>
    <dgm:cxn modelId="{76C5FD1A-6264-4428-8727-A0850563656D}" type="presParOf" srcId="{1684FD1E-9193-4F00-939D-356B5D1934C8}" destId="{6D8D8995-BE25-4906-8B2F-D00421C7C459}" srcOrd="0" destOrd="0" presId="urn:microsoft.com/office/officeart/2005/8/layout/hierarchy2"/>
    <dgm:cxn modelId="{4193674A-3616-443C-A33B-5958893B8E7F}" type="presParOf" srcId="{6D8D8995-BE25-4906-8B2F-D00421C7C459}" destId="{61362C46-3526-4A8A-981F-169BEF59D271}" srcOrd="0" destOrd="0" presId="urn:microsoft.com/office/officeart/2005/8/layout/hierarchy2"/>
    <dgm:cxn modelId="{4C3306E6-8029-4510-8643-C76E74F1D8D3}" type="presParOf" srcId="{1684FD1E-9193-4F00-939D-356B5D1934C8}" destId="{DA1B3138-3A39-4D53-8DA9-A0B70A0768C9}" srcOrd="1" destOrd="0" presId="urn:microsoft.com/office/officeart/2005/8/layout/hierarchy2"/>
    <dgm:cxn modelId="{6ECCE306-6FEB-43A1-AB10-CDD4D0497F2A}" type="presParOf" srcId="{DA1B3138-3A39-4D53-8DA9-A0B70A0768C9}" destId="{03058B71-8D0D-4431-94A4-E26255602773}" srcOrd="0" destOrd="0" presId="urn:microsoft.com/office/officeart/2005/8/layout/hierarchy2"/>
    <dgm:cxn modelId="{756F5DDA-4166-4AFF-9EA2-766DB50827F4}" type="presParOf" srcId="{DA1B3138-3A39-4D53-8DA9-A0B70A0768C9}" destId="{8D38C1B1-B65B-494F-9576-1B5D3EB07E4E}" srcOrd="1" destOrd="0" presId="urn:microsoft.com/office/officeart/2005/8/layout/hierarchy2"/>
    <dgm:cxn modelId="{33670206-32FC-4510-B8CC-68FC4F6686A4}" type="presParOf" srcId="{1684FD1E-9193-4F00-939D-356B5D1934C8}" destId="{B4FCF62D-79DB-474B-A89E-CF5071ACDF4C}" srcOrd="2" destOrd="0" presId="urn:microsoft.com/office/officeart/2005/8/layout/hierarchy2"/>
    <dgm:cxn modelId="{F77C4A0A-6517-4A11-8579-9848DAC26930}" type="presParOf" srcId="{B4FCF62D-79DB-474B-A89E-CF5071ACDF4C}" destId="{8AB566CB-77E1-4FD6-8F67-854CBE0D1789}" srcOrd="0" destOrd="0" presId="urn:microsoft.com/office/officeart/2005/8/layout/hierarchy2"/>
    <dgm:cxn modelId="{FB4DF590-488A-41E3-8F69-B17112C80F74}" type="presParOf" srcId="{1684FD1E-9193-4F00-939D-356B5D1934C8}" destId="{2CEEBD4A-B603-46B4-ACD9-071F79F45CE3}" srcOrd="3" destOrd="0" presId="urn:microsoft.com/office/officeart/2005/8/layout/hierarchy2"/>
    <dgm:cxn modelId="{9AA9C557-6250-4D53-B2B4-79FED7D3F323}" type="presParOf" srcId="{2CEEBD4A-B603-46B4-ACD9-071F79F45CE3}" destId="{892FE2B8-545E-4048-8A21-DAC83F3FE306}" srcOrd="0" destOrd="0" presId="urn:microsoft.com/office/officeart/2005/8/layout/hierarchy2"/>
    <dgm:cxn modelId="{7664D714-BA5C-441B-9F88-C55A47F185FF}" type="presParOf" srcId="{2CEEBD4A-B603-46B4-ACD9-071F79F45CE3}" destId="{1A83C3FB-B2E5-484C-ACF0-888165FAA3E3}" srcOrd="1" destOrd="0" presId="urn:microsoft.com/office/officeart/2005/8/layout/hierarchy2"/>
    <dgm:cxn modelId="{693EBD1C-C0B1-4F18-A6DC-A2CA8890311F}" type="presParOf" srcId="{1684FD1E-9193-4F00-939D-356B5D1934C8}" destId="{50FF5D03-4243-4C3B-A6DA-46C403521E56}" srcOrd="4" destOrd="0" presId="urn:microsoft.com/office/officeart/2005/8/layout/hierarchy2"/>
    <dgm:cxn modelId="{3523EC3A-BC28-4417-8C8E-EF310BDDF465}" type="presParOf" srcId="{50FF5D03-4243-4C3B-A6DA-46C403521E56}" destId="{B2E5FF8E-431F-45FD-B26A-5BE646B1233F}" srcOrd="0" destOrd="0" presId="urn:microsoft.com/office/officeart/2005/8/layout/hierarchy2"/>
    <dgm:cxn modelId="{953F5832-AFCD-434D-AB46-0183FCFBD758}" type="presParOf" srcId="{1684FD1E-9193-4F00-939D-356B5D1934C8}" destId="{7BDA8239-6A2A-4B4A-9B5D-6FB80C24ACD2}" srcOrd="5" destOrd="0" presId="urn:microsoft.com/office/officeart/2005/8/layout/hierarchy2"/>
    <dgm:cxn modelId="{0A80A6DF-2D2B-4FFB-8D98-B38B30CC988A}" type="presParOf" srcId="{7BDA8239-6A2A-4B4A-9B5D-6FB80C24ACD2}" destId="{95163307-5875-4492-96AA-DAD35658D48E}" srcOrd="0" destOrd="0" presId="urn:microsoft.com/office/officeart/2005/8/layout/hierarchy2"/>
    <dgm:cxn modelId="{D9B8C4A9-0146-49A0-BBC9-731A16EDF852}" type="presParOf" srcId="{7BDA8239-6A2A-4B4A-9B5D-6FB80C24ACD2}" destId="{4C17C921-77B8-4929-A6FA-3A3CE5812BC9}" srcOrd="1" destOrd="0" presId="urn:microsoft.com/office/officeart/2005/8/layout/hierarchy2"/>
    <dgm:cxn modelId="{7947C34D-766C-4880-9F7E-A6423DFF8E72}" type="presParOf" srcId="{1684FD1E-9193-4F00-939D-356B5D1934C8}" destId="{0AB68543-69DB-45BB-9E89-80A5869A34F0}" srcOrd="6" destOrd="0" presId="urn:microsoft.com/office/officeart/2005/8/layout/hierarchy2"/>
    <dgm:cxn modelId="{CACB02BB-60A5-4AD8-89A2-E573B07449CE}" type="presParOf" srcId="{0AB68543-69DB-45BB-9E89-80A5869A34F0}" destId="{06E4EAA6-22DD-4241-9F74-DD27DDB031ED}" srcOrd="0" destOrd="0" presId="urn:microsoft.com/office/officeart/2005/8/layout/hierarchy2"/>
    <dgm:cxn modelId="{FFCE4B61-4BC0-4099-9596-1259C61813FD}" type="presParOf" srcId="{1684FD1E-9193-4F00-939D-356B5D1934C8}" destId="{84BC8827-EAAA-48B4-A77A-C0EB75F3752C}" srcOrd="7" destOrd="0" presId="urn:microsoft.com/office/officeart/2005/8/layout/hierarchy2"/>
    <dgm:cxn modelId="{1A042642-420C-4446-B946-A2A123DFE3D1}" type="presParOf" srcId="{84BC8827-EAAA-48B4-A77A-C0EB75F3752C}" destId="{334C83E1-81E7-47AE-865C-75845C190DD1}" srcOrd="0" destOrd="0" presId="urn:microsoft.com/office/officeart/2005/8/layout/hierarchy2"/>
    <dgm:cxn modelId="{34A09557-E4CE-4D21-A9C6-74FE8E23966A}" type="presParOf" srcId="{84BC8827-EAAA-48B4-A77A-C0EB75F3752C}" destId="{13EA1CB3-A8F4-447E-9A83-EF6F1E5813FA}"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BD7F54C3-A74E-421F-AB3A-6B8F4B8638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C84EF7BE-3E0F-4788-B487-1BBC04D6358A}">
      <dgm:prSet phldrT="[Κείμενο]" custT="1"/>
      <dgm:spPr/>
      <dgm:t>
        <a:bodyPr/>
        <a:lstStyle/>
        <a:p>
          <a:r>
            <a:rPr lang="el-GR" sz="1100" dirty="0" smtClean="0"/>
            <a:t>Χώροι συσκέψεων</a:t>
          </a:r>
        </a:p>
        <a:p>
          <a:r>
            <a:rPr lang="el-GR" sz="1100" dirty="0" smtClean="0"/>
            <a:t>συνεντεύξεων και εργασίας</a:t>
          </a:r>
        </a:p>
        <a:p>
          <a:r>
            <a:rPr lang="el-GR" sz="1100" dirty="0" smtClean="0"/>
            <a:t>των πελατών</a:t>
          </a:r>
          <a:endParaRPr lang="el-GR" sz="1100" dirty="0"/>
        </a:p>
      </dgm:t>
    </dgm:pt>
    <dgm:pt modelId="{E6069FE0-C9EC-455D-9EC9-6B49538423B0}" type="parTrans" cxnId="{F6B8C2AD-56FD-4163-BA2C-ED16DAD64657}">
      <dgm:prSet/>
      <dgm:spPr/>
      <dgm:t>
        <a:bodyPr/>
        <a:lstStyle/>
        <a:p>
          <a:endParaRPr lang="el-GR" sz="3200"/>
        </a:p>
      </dgm:t>
    </dgm:pt>
    <dgm:pt modelId="{EC2622F1-099C-4413-A196-6D29E63A9572}" type="sibTrans" cxnId="{F6B8C2AD-56FD-4163-BA2C-ED16DAD64657}">
      <dgm:prSet custT="1"/>
      <dgm:spPr/>
      <dgm:t>
        <a:bodyPr/>
        <a:lstStyle/>
        <a:p>
          <a:endParaRPr lang="el-GR" sz="1050"/>
        </a:p>
      </dgm:t>
    </dgm:pt>
    <dgm:pt modelId="{1D165729-316E-434B-AC7A-1CBD1F1F79FD}">
      <dgm:prSet phldrT="[Κείμενο]" custT="1"/>
      <dgm:spPr/>
      <dgm:t>
        <a:bodyPr/>
        <a:lstStyle/>
        <a:p>
          <a:r>
            <a:rPr lang="el-GR" sz="1100" dirty="0" smtClean="0"/>
            <a:t>Πισίνες και σάουνα</a:t>
          </a:r>
          <a:endParaRPr lang="el-GR" sz="1100" dirty="0"/>
        </a:p>
      </dgm:t>
    </dgm:pt>
    <dgm:pt modelId="{8F046A16-9605-4D5A-9211-2CED37CE0B33}" type="parTrans" cxnId="{BC22AECF-079F-4D80-B91D-59DD062520BB}">
      <dgm:prSet/>
      <dgm:spPr/>
      <dgm:t>
        <a:bodyPr/>
        <a:lstStyle/>
        <a:p>
          <a:endParaRPr lang="el-GR" sz="3200"/>
        </a:p>
      </dgm:t>
    </dgm:pt>
    <dgm:pt modelId="{BDDD19D6-D4B7-4251-A4D4-A70E7CDA08A2}" type="sibTrans" cxnId="{BC22AECF-079F-4D80-B91D-59DD062520BB}">
      <dgm:prSet custT="1"/>
      <dgm:spPr/>
      <dgm:t>
        <a:bodyPr/>
        <a:lstStyle/>
        <a:p>
          <a:endParaRPr lang="el-GR" sz="1050"/>
        </a:p>
      </dgm:t>
    </dgm:pt>
    <dgm:pt modelId="{2F59269C-ADF1-4679-B139-CE4CA481C16F}">
      <dgm:prSet phldrT="[Κείμενο]" custT="1"/>
      <dgm:spPr/>
      <dgm:t>
        <a:bodyPr/>
        <a:lstStyle/>
        <a:p>
          <a:r>
            <a:rPr lang="el-GR" sz="1100" dirty="0" smtClean="0"/>
            <a:t>Παιδικοί σταθμοί, παιδική</a:t>
          </a:r>
        </a:p>
        <a:p>
          <a:r>
            <a:rPr lang="el-GR" sz="1100" dirty="0" smtClean="0"/>
            <a:t>χαρά και χώροι φιλοξενίας</a:t>
          </a:r>
        </a:p>
        <a:p>
          <a:r>
            <a:rPr lang="el-GR" sz="1100" dirty="0" smtClean="0"/>
            <a:t>μικρών παιδιών</a:t>
          </a:r>
          <a:endParaRPr lang="el-GR" sz="1100" dirty="0"/>
        </a:p>
      </dgm:t>
    </dgm:pt>
    <dgm:pt modelId="{7A54B41E-3543-4A4F-9307-4A2F03E0F667}" type="parTrans" cxnId="{8D49FDD4-DA70-445F-B5FC-00284A1EBD40}">
      <dgm:prSet/>
      <dgm:spPr/>
      <dgm:t>
        <a:bodyPr/>
        <a:lstStyle/>
        <a:p>
          <a:endParaRPr lang="el-GR" sz="3200"/>
        </a:p>
      </dgm:t>
    </dgm:pt>
    <dgm:pt modelId="{CA24BDF1-6268-4A55-BF48-52B5E5E3B843}" type="sibTrans" cxnId="{8D49FDD4-DA70-445F-B5FC-00284A1EBD40}">
      <dgm:prSet custT="1"/>
      <dgm:spPr/>
      <dgm:t>
        <a:bodyPr/>
        <a:lstStyle/>
        <a:p>
          <a:endParaRPr lang="el-GR" sz="1050"/>
        </a:p>
      </dgm:t>
    </dgm:pt>
    <dgm:pt modelId="{27007AA2-3ED1-4504-AE78-E656F6726357}">
      <dgm:prSet custT="1"/>
      <dgm:spPr/>
      <dgm:t>
        <a:bodyPr/>
        <a:lstStyle/>
        <a:p>
          <a:r>
            <a:rPr lang="el-GR" sz="1100" smtClean="0"/>
            <a:t>Συνεδριακοί χώροι</a:t>
          </a:r>
          <a:endParaRPr lang="el-GR" sz="1100"/>
        </a:p>
      </dgm:t>
    </dgm:pt>
    <dgm:pt modelId="{D945DD92-B5E4-4D72-B84D-692A1045B5E6}" type="parTrans" cxnId="{D694047A-71F3-4039-BB4A-01923D529BF6}">
      <dgm:prSet/>
      <dgm:spPr/>
      <dgm:t>
        <a:bodyPr/>
        <a:lstStyle/>
        <a:p>
          <a:endParaRPr lang="el-GR" sz="3200"/>
        </a:p>
      </dgm:t>
    </dgm:pt>
    <dgm:pt modelId="{57143A30-4882-4AEA-AA57-8415D109C4C1}" type="sibTrans" cxnId="{D694047A-71F3-4039-BB4A-01923D529BF6}">
      <dgm:prSet custT="1"/>
      <dgm:spPr/>
      <dgm:t>
        <a:bodyPr/>
        <a:lstStyle/>
        <a:p>
          <a:endParaRPr lang="el-GR" sz="1050"/>
        </a:p>
      </dgm:t>
    </dgm:pt>
    <dgm:pt modelId="{3F397AB0-1E4F-4548-A1B5-E607817834EB}">
      <dgm:prSet custT="1"/>
      <dgm:spPr/>
      <dgm:t>
        <a:bodyPr/>
        <a:lstStyle/>
        <a:p>
          <a:r>
            <a:rPr lang="el-GR" sz="1100" dirty="0" smtClean="0"/>
            <a:t>Χώροι ψυχαγωγίας</a:t>
          </a:r>
          <a:endParaRPr lang="el-GR" sz="1100" dirty="0"/>
        </a:p>
      </dgm:t>
    </dgm:pt>
    <dgm:pt modelId="{E1C158BD-1436-481F-B0C5-F9D3A83F882A}" type="parTrans" cxnId="{547907C3-F467-4432-8199-8C21CC6414DC}">
      <dgm:prSet/>
      <dgm:spPr/>
      <dgm:t>
        <a:bodyPr/>
        <a:lstStyle/>
        <a:p>
          <a:endParaRPr lang="el-GR" sz="3200"/>
        </a:p>
      </dgm:t>
    </dgm:pt>
    <dgm:pt modelId="{C4BB2B69-0671-4F3D-A7D1-802A33ADBD2B}" type="sibTrans" cxnId="{547907C3-F467-4432-8199-8C21CC6414DC}">
      <dgm:prSet custT="1"/>
      <dgm:spPr/>
      <dgm:t>
        <a:bodyPr/>
        <a:lstStyle/>
        <a:p>
          <a:endParaRPr lang="el-GR" sz="1050"/>
        </a:p>
      </dgm:t>
    </dgm:pt>
    <dgm:pt modelId="{F56D6B79-5A71-4980-9BA7-1651A3633832}">
      <dgm:prSet custT="1"/>
      <dgm:spPr/>
      <dgm:t>
        <a:bodyPr/>
        <a:lstStyle/>
        <a:p>
          <a:r>
            <a:rPr lang="el-GR" sz="1100" smtClean="0"/>
            <a:t>Αθλητικές εγκαταστάσεις</a:t>
          </a:r>
          <a:endParaRPr lang="el-GR" sz="1100"/>
        </a:p>
      </dgm:t>
    </dgm:pt>
    <dgm:pt modelId="{2A301D59-0496-4C74-872F-CE630D1AB2EF}" type="parTrans" cxnId="{6BD6B1E4-A4B7-4E9B-9D99-9EB0D4D00D05}">
      <dgm:prSet/>
      <dgm:spPr/>
      <dgm:t>
        <a:bodyPr/>
        <a:lstStyle/>
        <a:p>
          <a:endParaRPr lang="el-GR" sz="3200"/>
        </a:p>
      </dgm:t>
    </dgm:pt>
    <dgm:pt modelId="{AAACC8C2-25D5-4934-828C-A7FEDDE006EB}" type="sibTrans" cxnId="{6BD6B1E4-A4B7-4E9B-9D99-9EB0D4D00D05}">
      <dgm:prSet custT="1"/>
      <dgm:spPr/>
      <dgm:t>
        <a:bodyPr/>
        <a:lstStyle/>
        <a:p>
          <a:endParaRPr lang="el-GR" sz="1050"/>
        </a:p>
      </dgm:t>
    </dgm:pt>
    <dgm:pt modelId="{4137F943-7432-4E24-98F0-1CBCB55E86F3}" type="pres">
      <dgm:prSet presAssocID="{BD7F54C3-A74E-421F-AB3A-6B8F4B86380E}" presName="cycle" presStyleCnt="0">
        <dgm:presLayoutVars>
          <dgm:dir/>
          <dgm:resizeHandles val="exact"/>
        </dgm:presLayoutVars>
      </dgm:prSet>
      <dgm:spPr/>
      <dgm:t>
        <a:bodyPr/>
        <a:lstStyle/>
        <a:p>
          <a:endParaRPr lang="el-GR"/>
        </a:p>
      </dgm:t>
    </dgm:pt>
    <dgm:pt modelId="{60F33FA1-ECB0-417F-9E20-CB6828CC8CD7}" type="pres">
      <dgm:prSet presAssocID="{27007AA2-3ED1-4504-AE78-E656F6726357}" presName="node" presStyleLbl="node1" presStyleIdx="0" presStyleCnt="6" custScaleX="135981">
        <dgm:presLayoutVars>
          <dgm:bulletEnabled val="1"/>
        </dgm:presLayoutVars>
      </dgm:prSet>
      <dgm:spPr/>
      <dgm:t>
        <a:bodyPr/>
        <a:lstStyle/>
        <a:p>
          <a:endParaRPr lang="el-GR"/>
        </a:p>
      </dgm:t>
    </dgm:pt>
    <dgm:pt modelId="{D49E7204-ACAC-4A05-8965-C4BE37C050FA}" type="pres">
      <dgm:prSet presAssocID="{57143A30-4882-4AEA-AA57-8415D109C4C1}" presName="sibTrans" presStyleLbl="sibTrans2D1" presStyleIdx="0" presStyleCnt="6"/>
      <dgm:spPr/>
      <dgm:t>
        <a:bodyPr/>
        <a:lstStyle/>
        <a:p>
          <a:endParaRPr lang="el-GR"/>
        </a:p>
      </dgm:t>
    </dgm:pt>
    <dgm:pt modelId="{F3A6EC0B-4D44-4B9D-8FC1-0BCC1F430F21}" type="pres">
      <dgm:prSet presAssocID="{57143A30-4882-4AEA-AA57-8415D109C4C1}" presName="connectorText" presStyleLbl="sibTrans2D1" presStyleIdx="0" presStyleCnt="6"/>
      <dgm:spPr/>
      <dgm:t>
        <a:bodyPr/>
        <a:lstStyle/>
        <a:p>
          <a:endParaRPr lang="el-GR"/>
        </a:p>
      </dgm:t>
    </dgm:pt>
    <dgm:pt modelId="{CDA48F6D-3209-42CC-B07E-FBEB9651C44F}" type="pres">
      <dgm:prSet presAssocID="{C84EF7BE-3E0F-4788-B487-1BBC04D6358A}" presName="node" presStyleLbl="node1" presStyleIdx="1" presStyleCnt="6" custScaleX="159399" custScaleY="131608">
        <dgm:presLayoutVars>
          <dgm:bulletEnabled val="1"/>
        </dgm:presLayoutVars>
      </dgm:prSet>
      <dgm:spPr/>
      <dgm:t>
        <a:bodyPr/>
        <a:lstStyle/>
        <a:p>
          <a:endParaRPr lang="el-GR"/>
        </a:p>
      </dgm:t>
    </dgm:pt>
    <dgm:pt modelId="{EF0394A3-A822-4731-8219-531EA3B23BDC}" type="pres">
      <dgm:prSet presAssocID="{EC2622F1-099C-4413-A196-6D29E63A9572}" presName="sibTrans" presStyleLbl="sibTrans2D1" presStyleIdx="1" presStyleCnt="6"/>
      <dgm:spPr/>
      <dgm:t>
        <a:bodyPr/>
        <a:lstStyle/>
        <a:p>
          <a:endParaRPr lang="el-GR"/>
        </a:p>
      </dgm:t>
    </dgm:pt>
    <dgm:pt modelId="{BF16AD1E-1522-4E89-B711-6599A0B23002}" type="pres">
      <dgm:prSet presAssocID="{EC2622F1-099C-4413-A196-6D29E63A9572}" presName="connectorText" presStyleLbl="sibTrans2D1" presStyleIdx="1" presStyleCnt="6"/>
      <dgm:spPr/>
      <dgm:t>
        <a:bodyPr/>
        <a:lstStyle/>
        <a:p>
          <a:endParaRPr lang="el-GR"/>
        </a:p>
      </dgm:t>
    </dgm:pt>
    <dgm:pt modelId="{CC01320A-301A-4F42-A0D4-4808696AF26F}" type="pres">
      <dgm:prSet presAssocID="{3F397AB0-1E4F-4548-A1B5-E607817834EB}" presName="node" presStyleLbl="node1" presStyleIdx="2" presStyleCnt="6" custScaleX="152136" custScaleY="143924">
        <dgm:presLayoutVars>
          <dgm:bulletEnabled val="1"/>
        </dgm:presLayoutVars>
      </dgm:prSet>
      <dgm:spPr/>
      <dgm:t>
        <a:bodyPr/>
        <a:lstStyle/>
        <a:p>
          <a:endParaRPr lang="el-GR"/>
        </a:p>
      </dgm:t>
    </dgm:pt>
    <dgm:pt modelId="{80230A60-E623-4F4B-B825-B2F97D3B1EB4}" type="pres">
      <dgm:prSet presAssocID="{C4BB2B69-0671-4F3D-A7D1-802A33ADBD2B}" presName="sibTrans" presStyleLbl="sibTrans2D1" presStyleIdx="2" presStyleCnt="6"/>
      <dgm:spPr/>
      <dgm:t>
        <a:bodyPr/>
        <a:lstStyle/>
        <a:p>
          <a:endParaRPr lang="el-GR"/>
        </a:p>
      </dgm:t>
    </dgm:pt>
    <dgm:pt modelId="{72956BCF-3D4D-495D-BE9E-369139BE90E5}" type="pres">
      <dgm:prSet presAssocID="{C4BB2B69-0671-4F3D-A7D1-802A33ADBD2B}" presName="connectorText" presStyleLbl="sibTrans2D1" presStyleIdx="2" presStyleCnt="6"/>
      <dgm:spPr/>
      <dgm:t>
        <a:bodyPr/>
        <a:lstStyle/>
        <a:p>
          <a:endParaRPr lang="el-GR"/>
        </a:p>
      </dgm:t>
    </dgm:pt>
    <dgm:pt modelId="{3F80A940-2524-4690-9FCC-E9A1490E15E7}" type="pres">
      <dgm:prSet presAssocID="{1D165729-316E-434B-AC7A-1CBD1F1F79FD}" presName="node" presStyleLbl="node1" presStyleIdx="3" presStyleCnt="6" custScaleX="153360">
        <dgm:presLayoutVars>
          <dgm:bulletEnabled val="1"/>
        </dgm:presLayoutVars>
      </dgm:prSet>
      <dgm:spPr/>
      <dgm:t>
        <a:bodyPr/>
        <a:lstStyle/>
        <a:p>
          <a:endParaRPr lang="el-GR"/>
        </a:p>
      </dgm:t>
    </dgm:pt>
    <dgm:pt modelId="{E6C572CD-BDDC-49CC-8300-9A4828B473C2}" type="pres">
      <dgm:prSet presAssocID="{BDDD19D6-D4B7-4251-A4D4-A70E7CDA08A2}" presName="sibTrans" presStyleLbl="sibTrans2D1" presStyleIdx="3" presStyleCnt="6"/>
      <dgm:spPr/>
      <dgm:t>
        <a:bodyPr/>
        <a:lstStyle/>
        <a:p>
          <a:endParaRPr lang="el-GR"/>
        </a:p>
      </dgm:t>
    </dgm:pt>
    <dgm:pt modelId="{DB772C6B-33A6-42EF-B2DB-1D4FB188E571}" type="pres">
      <dgm:prSet presAssocID="{BDDD19D6-D4B7-4251-A4D4-A70E7CDA08A2}" presName="connectorText" presStyleLbl="sibTrans2D1" presStyleIdx="3" presStyleCnt="6"/>
      <dgm:spPr/>
      <dgm:t>
        <a:bodyPr/>
        <a:lstStyle/>
        <a:p>
          <a:endParaRPr lang="el-GR"/>
        </a:p>
      </dgm:t>
    </dgm:pt>
    <dgm:pt modelId="{8D09B6F4-4426-4B44-9C33-6565D8229506}" type="pres">
      <dgm:prSet presAssocID="{2F59269C-ADF1-4679-B139-CE4CA481C16F}" presName="node" presStyleLbl="node1" presStyleIdx="4" presStyleCnt="6" custScaleX="140463" custScaleY="139451">
        <dgm:presLayoutVars>
          <dgm:bulletEnabled val="1"/>
        </dgm:presLayoutVars>
      </dgm:prSet>
      <dgm:spPr/>
      <dgm:t>
        <a:bodyPr/>
        <a:lstStyle/>
        <a:p>
          <a:endParaRPr lang="el-GR"/>
        </a:p>
      </dgm:t>
    </dgm:pt>
    <dgm:pt modelId="{A01320D1-9402-40B4-92E3-59C13C5868B7}" type="pres">
      <dgm:prSet presAssocID="{CA24BDF1-6268-4A55-BF48-52B5E5E3B843}" presName="sibTrans" presStyleLbl="sibTrans2D1" presStyleIdx="4" presStyleCnt="6"/>
      <dgm:spPr/>
      <dgm:t>
        <a:bodyPr/>
        <a:lstStyle/>
        <a:p>
          <a:endParaRPr lang="el-GR"/>
        </a:p>
      </dgm:t>
    </dgm:pt>
    <dgm:pt modelId="{E2C14AF6-205A-4FBE-BA9C-79C97A999AC9}" type="pres">
      <dgm:prSet presAssocID="{CA24BDF1-6268-4A55-BF48-52B5E5E3B843}" presName="connectorText" presStyleLbl="sibTrans2D1" presStyleIdx="4" presStyleCnt="6"/>
      <dgm:spPr/>
      <dgm:t>
        <a:bodyPr/>
        <a:lstStyle/>
        <a:p>
          <a:endParaRPr lang="el-GR"/>
        </a:p>
      </dgm:t>
    </dgm:pt>
    <dgm:pt modelId="{B5D46A97-5136-4709-A043-87B7859716F7}" type="pres">
      <dgm:prSet presAssocID="{F56D6B79-5A71-4980-9BA7-1651A3633832}" presName="node" presStyleLbl="node1" presStyleIdx="5" presStyleCnt="6" custScaleX="160695" custScaleY="119287">
        <dgm:presLayoutVars>
          <dgm:bulletEnabled val="1"/>
        </dgm:presLayoutVars>
      </dgm:prSet>
      <dgm:spPr/>
      <dgm:t>
        <a:bodyPr/>
        <a:lstStyle/>
        <a:p>
          <a:endParaRPr lang="el-GR"/>
        </a:p>
      </dgm:t>
    </dgm:pt>
    <dgm:pt modelId="{D41760A9-2976-4C54-BB28-DFCCC1C23546}" type="pres">
      <dgm:prSet presAssocID="{AAACC8C2-25D5-4934-828C-A7FEDDE006EB}" presName="sibTrans" presStyleLbl="sibTrans2D1" presStyleIdx="5" presStyleCnt="6"/>
      <dgm:spPr/>
      <dgm:t>
        <a:bodyPr/>
        <a:lstStyle/>
        <a:p>
          <a:endParaRPr lang="el-GR"/>
        </a:p>
      </dgm:t>
    </dgm:pt>
    <dgm:pt modelId="{85064312-A7D9-4D26-862C-CD936708398C}" type="pres">
      <dgm:prSet presAssocID="{AAACC8C2-25D5-4934-828C-A7FEDDE006EB}" presName="connectorText" presStyleLbl="sibTrans2D1" presStyleIdx="5" presStyleCnt="6"/>
      <dgm:spPr/>
      <dgm:t>
        <a:bodyPr/>
        <a:lstStyle/>
        <a:p>
          <a:endParaRPr lang="el-GR"/>
        </a:p>
      </dgm:t>
    </dgm:pt>
  </dgm:ptLst>
  <dgm:cxnLst>
    <dgm:cxn modelId="{9FBDCA6F-60A1-4AD3-B8DB-9EA58390AEC4}" type="presOf" srcId="{27007AA2-3ED1-4504-AE78-E656F6726357}" destId="{60F33FA1-ECB0-417F-9E20-CB6828CC8CD7}" srcOrd="0" destOrd="0" presId="urn:microsoft.com/office/officeart/2005/8/layout/cycle2"/>
    <dgm:cxn modelId="{F6B8C2AD-56FD-4163-BA2C-ED16DAD64657}" srcId="{BD7F54C3-A74E-421F-AB3A-6B8F4B86380E}" destId="{C84EF7BE-3E0F-4788-B487-1BBC04D6358A}" srcOrd="1" destOrd="0" parTransId="{E6069FE0-C9EC-455D-9EC9-6B49538423B0}" sibTransId="{EC2622F1-099C-4413-A196-6D29E63A9572}"/>
    <dgm:cxn modelId="{787C9AB4-F240-4702-B21A-B8B8EAC4133A}" type="presOf" srcId="{CA24BDF1-6268-4A55-BF48-52B5E5E3B843}" destId="{E2C14AF6-205A-4FBE-BA9C-79C97A999AC9}" srcOrd="1" destOrd="0" presId="urn:microsoft.com/office/officeart/2005/8/layout/cycle2"/>
    <dgm:cxn modelId="{BD612531-7AD3-4A69-A688-3316737A4C44}" type="presOf" srcId="{AAACC8C2-25D5-4934-828C-A7FEDDE006EB}" destId="{D41760A9-2976-4C54-BB28-DFCCC1C23546}" srcOrd="0" destOrd="0" presId="urn:microsoft.com/office/officeart/2005/8/layout/cycle2"/>
    <dgm:cxn modelId="{B3ABE7C6-073E-4CF6-8AC6-958AB9851CB3}" type="presOf" srcId="{EC2622F1-099C-4413-A196-6D29E63A9572}" destId="{BF16AD1E-1522-4E89-B711-6599A0B23002}" srcOrd="1" destOrd="0" presId="urn:microsoft.com/office/officeart/2005/8/layout/cycle2"/>
    <dgm:cxn modelId="{6BD6B1E4-A4B7-4E9B-9D99-9EB0D4D00D05}" srcId="{BD7F54C3-A74E-421F-AB3A-6B8F4B86380E}" destId="{F56D6B79-5A71-4980-9BA7-1651A3633832}" srcOrd="5" destOrd="0" parTransId="{2A301D59-0496-4C74-872F-CE630D1AB2EF}" sibTransId="{AAACC8C2-25D5-4934-828C-A7FEDDE006EB}"/>
    <dgm:cxn modelId="{48CF5ADA-029B-468C-AE70-1B362590E226}" type="presOf" srcId="{AAACC8C2-25D5-4934-828C-A7FEDDE006EB}" destId="{85064312-A7D9-4D26-862C-CD936708398C}" srcOrd="1" destOrd="0" presId="urn:microsoft.com/office/officeart/2005/8/layout/cycle2"/>
    <dgm:cxn modelId="{E0A849DB-9CD0-4F59-A137-826C36E2AD10}" type="presOf" srcId="{3F397AB0-1E4F-4548-A1B5-E607817834EB}" destId="{CC01320A-301A-4F42-A0D4-4808696AF26F}" srcOrd="0" destOrd="0" presId="urn:microsoft.com/office/officeart/2005/8/layout/cycle2"/>
    <dgm:cxn modelId="{7428E47E-CA46-4559-ACE4-9FB7D6DEBC2D}" type="presOf" srcId="{1D165729-316E-434B-AC7A-1CBD1F1F79FD}" destId="{3F80A940-2524-4690-9FCC-E9A1490E15E7}" srcOrd="0" destOrd="0" presId="urn:microsoft.com/office/officeart/2005/8/layout/cycle2"/>
    <dgm:cxn modelId="{F3C97AC2-4E96-497D-9B5F-0883D11EC624}" type="presOf" srcId="{BDDD19D6-D4B7-4251-A4D4-A70E7CDA08A2}" destId="{DB772C6B-33A6-42EF-B2DB-1D4FB188E571}" srcOrd="1" destOrd="0" presId="urn:microsoft.com/office/officeart/2005/8/layout/cycle2"/>
    <dgm:cxn modelId="{BC22AECF-079F-4D80-B91D-59DD062520BB}" srcId="{BD7F54C3-A74E-421F-AB3A-6B8F4B86380E}" destId="{1D165729-316E-434B-AC7A-1CBD1F1F79FD}" srcOrd="3" destOrd="0" parTransId="{8F046A16-9605-4D5A-9211-2CED37CE0B33}" sibTransId="{BDDD19D6-D4B7-4251-A4D4-A70E7CDA08A2}"/>
    <dgm:cxn modelId="{1C3C3D93-B71D-4FB6-B27C-A2A73E5AEBA3}" type="presOf" srcId="{C84EF7BE-3E0F-4788-B487-1BBC04D6358A}" destId="{CDA48F6D-3209-42CC-B07E-FBEB9651C44F}" srcOrd="0" destOrd="0" presId="urn:microsoft.com/office/officeart/2005/8/layout/cycle2"/>
    <dgm:cxn modelId="{7F9007D6-F731-40F8-924F-68D219A21B8E}" type="presOf" srcId="{F56D6B79-5A71-4980-9BA7-1651A3633832}" destId="{B5D46A97-5136-4709-A043-87B7859716F7}" srcOrd="0" destOrd="0" presId="urn:microsoft.com/office/officeart/2005/8/layout/cycle2"/>
    <dgm:cxn modelId="{4B3ED8D3-514B-4777-BC81-EB4920B32D33}" type="presOf" srcId="{57143A30-4882-4AEA-AA57-8415D109C4C1}" destId="{F3A6EC0B-4D44-4B9D-8FC1-0BCC1F430F21}" srcOrd="1" destOrd="0" presId="urn:microsoft.com/office/officeart/2005/8/layout/cycle2"/>
    <dgm:cxn modelId="{3BA3A861-6B9C-48FE-BE8D-B0BB0F55368D}" type="presOf" srcId="{C4BB2B69-0671-4F3D-A7D1-802A33ADBD2B}" destId="{72956BCF-3D4D-495D-BE9E-369139BE90E5}" srcOrd="1" destOrd="0" presId="urn:microsoft.com/office/officeart/2005/8/layout/cycle2"/>
    <dgm:cxn modelId="{8C0F1830-6F1D-4342-B2C9-6AFA0E264A25}" type="presOf" srcId="{2F59269C-ADF1-4679-B139-CE4CA481C16F}" destId="{8D09B6F4-4426-4B44-9C33-6565D8229506}" srcOrd="0" destOrd="0" presId="urn:microsoft.com/office/officeart/2005/8/layout/cycle2"/>
    <dgm:cxn modelId="{11D188D3-5F5A-49F0-83FA-8638883D7CE2}" type="presOf" srcId="{57143A30-4882-4AEA-AA57-8415D109C4C1}" destId="{D49E7204-ACAC-4A05-8965-C4BE37C050FA}" srcOrd="0" destOrd="0" presId="urn:microsoft.com/office/officeart/2005/8/layout/cycle2"/>
    <dgm:cxn modelId="{D694047A-71F3-4039-BB4A-01923D529BF6}" srcId="{BD7F54C3-A74E-421F-AB3A-6B8F4B86380E}" destId="{27007AA2-3ED1-4504-AE78-E656F6726357}" srcOrd="0" destOrd="0" parTransId="{D945DD92-B5E4-4D72-B84D-692A1045B5E6}" sibTransId="{57143A30-4882-4AEA-AA57-8415D109C4C1}"/>
    <dgm:cxn modelId="{FA08D2B3-E7D0-42DF-BA94-558717B64503}" type="presOf" srcId="{EC2622F1-099C-4413-A196-6D29E63A9572}" destId="{EF0394A3-A822-4731-8219-531EA3B23BDC}" srcOrd="0" destOrd="0" presId="urn:microsoft.com/office/officeart/2005/8/layout/cycle2"/>
    <dgm:cxn modelId="{7383A220-4BA6-497A-9B76-A8A8E670449B}" type="presOf" srcId="{C4BB2B69-0671-4F3D-A7D1-802A33ADBD2B}" destId="{80230A60-E623-4F4B-B825-B2F97D3B1EB4}" srcOrd="0" destOrd="0" presId="urn:microsoft.com/office/officeart/2005/8/layout/cycle2"/>
    <dgm:cxn modelId="{547907C3-F467-4432-8199-8C21CC6414DC}" srcId="{BD7F54C3-A74E-421F-AB3A-6B8F4B86380E}" destId="{3F397AB0-1E4F-4548-A1B5-E607817834EB}" srcOrd="2" destOrd="0" parTransId="{E1C158BD-1436-481F-B0C5-F9D3A83F882A}" sibTransId="{C4BB2B69-0671-4F3D-A7D1-802A33ADBD2B}"/>
    <dgm:cxn modelId="{8D49FDD4-DA70-445F-B5FC-00284A1EBD40}" srcId="{BD7F54C3-A74E-421F-AB3A-6B8F4B86380E}" destId="{2F59269C-ADF1-4679-B139-CE4CA481C16F}" srcOrd="4" destOrd="0" parTransId="{7A54B41E-3543-4A4F-9307-4A2F03E0F667}" sibTransId="{CA24BDF1-6268-4A55-BF48-52B5E5E3B843}"/>
    <dgm:cxn modelId="{8A882859-9BC5-40C8-A249-C6DCF39EFE4B}" type="presOf" srcId="{BD7F54C3-A74E-421F-AB3A-6B8F4B86380E}" destId="{4137F943-7432-4E24-98F0-1CBCB55E86F3}" srcOrd="0" destOrd="0" presId="urn:microsoft.com/office/officeart/2005/8/layout/cycle2"/>
    <dgm:cxn modelId="{FA8FB6CD-1083-41EA-B917-60A3F0A83F80}" type="presOf" srcId="{CA24BDF1-6268-4A55-BF48-52B5E5E3B843}" destId="{A01320D1-9402-40B4-92E3-59C13C5868B7}" srcOrd="0" destOrd="0" presId="urn:microsoft.com/office/officeart/2005/8/layout/cycle2"/>
    <dgm:cxn modelId="{30D67201-A400-4C8C-B544-A5D717EF1F12}" type="presOf" srcId="{BDDD19D6-D4B7-4251-A4D4-A70E7CDA08A2}" destId="{E6C572CD-BDDC-49CC-8300-9A4828B473C2}" srcOrd="0" destOrd="0" presId="urn:microsoft.com/office/officeart/2005/8/layout/cycle2"/>
    <dgm:cxn modelId="{AF1F5F26-69A4-4FB1-ACBE-042B3C7B368D}" type="presParOf" srcId="{4137F943-7432-4E24-98F0-1CBCB55E86F3}" destId="{60F33FA1-ECB0-417F-9E20-CB6828CC8CD7}" srcOrd="0" destOrd="0" presId="urn:microsoft.com/office/officeart/2005/8/layout/cycle2"/>
    <dgm:cxn modelId="{CDEC3EAD-CAC8-4C08-A087-A140DE52A9D8}" type="presParOf" srcId="{4137F943-7432-4E24-98F0-1CBCB55E86F3}" destId="{D49E7204-ACAC-4A05-8965-C4BE37C050FA}" srcOrd="1" destOrd="0" presId="urn:microsoft.com/office/officeart/2005/8/layout/cycle2"/>
    <dgm:cxn modelId="{69E4F0C0-CC1E-448A-B02D-C6B168A59B2C}" type="presParOf" srcId="{D49E7204-ACAC-4A05-8965-C4BE37C050FA}" destId="{F3A6EC0B-4D44-4B9D-8FC1-0BCC1F430F21}" srcOrd="0" destOrd="0" presId="urn:microsoft.com/office/officeart/2005/8/layout/cycle2"/>
    <dgm:cxn modelId="{8FC7B8B2-EEC5-4F5A-B928-E55D06126607}" type="presParOf" srcId="{4137F943-7432-4E24-98F0-1CBCB55E86F3}" destId="{CDA48F6D-3209-42CC-B07E-FBEB9651C44F}" srcOrd="2" destOrd="0" presId="urn:microsoft.com/office/officeart/2005/8/layout/cycle2"/>
    <dgm:cxn modelId="{ACD619E0-3207-42A6-BFD1-3434F270DB00}" type="presParOf" srcId="{4137F943-7432-4E24-98F0-1CBCB55E86F3}" destId="{EF0394A3-A822-4731-8219-531EA3B23BDC}" srcOrd="3" destOrd="0" presId="urn:microsoft.com/office/officeart/2005/8/layout/cycle2"/>
    <dgm:cxn modelId="{0D3F2E0C-BCED-451D-AE39-C83688577A63}" type="presParOf" srcId="{EF0394A3-A822-4731-8219-531EA3B23BDC}" destId="{BF16AD1E-1522-4E89-B711-6599A0B23002}" srcOrd="0" destOrd="0" presId="urn:microsoft.com/office/officeart/2005/8/layout/cycle2"/>
    <dgm:cxn modelId="{67CD803C-3AF5-483D-A766-9F9802D003A9}" type="presParOf" srcId="{4137F943-7432-4E24-98F0-1CBCB55E86F3}" destId="{CC01320A-301A-4F42-A0D4-4808696AF26F}" srcOrd="4" destOrd="0" presId="urn:microsoft.com/office/officeart/2005/8/layout/cycle2"/>
    <dgm:cxn modelId="{3F5759BC-14CC-41D0-B838-2AB1ECAA34C5}" type="presParOf" srcId="{4137F943-7432-4E24-98F0-1CBCB55E86F3}" destId="{80230A60-E623-4F4B-B825-B2F97D3B1EB4}" srcOrd="5" destOrd="0" presId="urn:microsoft.com/office/officeart/2005/8/layout/cycle2"/>
    <dgm:cxn modelId="{053FD7B5-D832-40EC-A168-C900A99D33BB}" type="presParOf" srcId="{80230A60-E623-4F4B-B825-B2F97D3B1EB4}" destId="{72956BCF-3D4D-495D-BE9E-369139BE90E5}" srcOrd="0" destOrd="0" presId="urn:microsoft.com/office/officeart/2005/8/layout/cycle2"/>
    <dgm:cxn modelId="{C4F2D21C-13B9-4503-9893-FDC6590019EE}" type="presParOf" srcId="{4137F943-7432-4E24-98F0-1CBCB55E86F3}" destId="{3F80A940-2524-4690-9FCC-E9A1490E15E7}" srcOrd="6" destOrd="0" presId="urn:microsoft.com/office/officeart/2005/8/layout/cycle2"/>
    <dgm:cxn modelId="{B66EE70B-85D9-4B59-BD3C-A2B892E2A650}" type="presParOf" srcId="{4137F943-7432-4E24-98F0-1CBCB55E86F3}" destId="{E6C572CD-BDDC-49CC-8300-9A4828B473C2}" srcOrd="7" destOrd="0" presId="urn:microsoft.com/office/officeart/2005/8/layout/cycle2"/>
    <dgm:cxn modelId="{EE82EB81-D44F-49EA-926F-49D4ABC64311}" type="presParOf" srcId="{E6C572CD-BDDC-49CC-8300-9A4828B473C2}" destId="{DB772C6B-33A6-42EF-B2DB-1D4FB188E571}" srcOrd="0" destOrd="0" presId="urn:microsoft.com/office/officeart/2005/8/layout/cycle2"/>
    <dgm:cxn modelId="{4CD09DE9-E700-4EEF-8B49-C2D3328E08CF}" type="presParOf" srcId="{4137F943-7432-4E24-98F0-1CBCB55E86F3}" destId="{8D09B6F4-4426-4B44-9C33-6565D8229506}" srcOrd="8" destOrd="0" presId="urn:microsoft.com/office/officeart/2005/8/layout/cycle2"/>
    <dgm:cxn modelId="{F985B2CC-4A74-4AB6-A8D7-C6EA9D7C22C4}" type="presParOf" srcId="{4137F943-7432-4E24-98F0-1CBCB55E86F3}" destId="{A01320D1-9402-40B4-92E3-59C13C5868B7}" srcOrd="9" destOrd="0" presId="urn:microsoft.com/office/officeart/2005/8/layout/cycle2"/>
    <dgm:cxn modelId="{3B1497AA-02CB-4424-98C7-4D20C408F075}" type="presParOf" srcId="{A01320D1-9402-40B4-92E3-59C13C5868B7}" destId="{E2C14AF6-205A-4FBE-BA9C-79C97A999AC9}" srcOrd="0" destOrd="0" presId="urn:microsoft.com/office/officeart/2005/8/layout/cycle2"/>
    <dgm:cxn modelId="{F9B172FA-0177-4FE5-A391-904E410C86CE}" type="presParOf" srcId="{4137F943-7432-4E24-98F0-1CBCB55E86F3}" destId="{B5D46A97-5136-4709-A043-87B7859716F7}" srcOrd="10" destOrd="0" presId="urn:microsoft.com/office/officeart/2005/8/layout/cycle2"/>
    <dgm:cxn modelId="{393F0C4A-6603-4D31-8128-8634E977061B}" type="presParOf" srcId="{4137F943-7432-4E24-98F0-1CBCB55E86F3}" destId="{D41760A9-2976-4C54-BB28-DFCCC1C23546}" srcOrd="11" destOrd="0" presId="urn:microsoft.com/office/officeart/2005/8/layout/cycle2"/>
    <dgm:cxn modelId="{951D0A26-BA88-4446-A7D1-CAE29A140B8F}" type="presParOf" srcId="{D41760A9-2976-4C54-BB28-DFCCC1C23546}" destId="{85064312-A7D9-4D26-862C-CD936708398C}" srcOrd="0" destOrd="0" presId="urn:microsoft.com/office/officeart/2005/8/layout/cycle2"/>
  </dgm:cxnLst>
  <dgm:bg/>
  <dgm:whole/>
</dgm:dataModel>
</file>

<file path=ppt/diagrams/data4.xml><?xml version="1.0" encoding="utf-8"?>
<dgm:dataModel xmlns:dgm="http://schemas.openxmlformats.org/drawingml/2006/diagram" xmlns:a="http://schemas.openxmlformats.org/drawingml/2006/main">
  <dgm:ptLst>
    <dgm:pt modelId="{BD7F54C3-A74E-421F-AB3A-6B8F4B8638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1D165729-316E-434B-AC7A-1CBD1F1F79FD}">
      <dgm:prSet phldrT="[Κείμενο]" custT="1"/>
      <dgm:spPr/>
      <dgm:t>
        <a:bodyPr/>
        <a:lstStyle/>
        <a:p>
          <a:r>
            <a:rPr lang="el-GR" sz="1100" dirty="0" smtClean="0"/>
            <a:t>Τα καταστήματα ειδών</a:t>
          </a:r>
        </a:p>
        <a:p>
          <a:r>
            <a:rPr lang="el-GR" sz="1100" dirty="0" smtClean="0"/>
            <a:t>ταξιδιού, ελληνικού και</a:t>
          </a:r>
        </a:p>
        <a:p>
          <a:r>
            <a:rPr lang="el-GR" sz="1100" dirty="0" smtClean="0"/>
            <a:t>ξένου τύπου, ειδών</a:t>
          </a:r>
        </a:p>
        <a:p>
          <a:r>
            <a:rPr lang="el-GR" sz="1100" dirty="0" smtClean="0"/>
            <a:t>λαϊκής τέχνης κ.ά.</a:t>
          </a:r>
          <a:endParaRPr lang="el-GR" sz="1100" dirty="0"/>
        </a:p>
      </dgm:t>
    </dgm:pt>
    <dgm:pt modelId="{8F046A16-9605-4D5A-9211-2CED37CE0B33}" type="parTrans" cxnId="{BC22AECF-079F-4D80-B91D-59DD062520BB}">
      <dgm:prSet/>
      <dgm:spPr/>
      <dgm:t>
        <a:bodyPr/>
        <a:lstStyle/>
        <a:p>
          <a:endParaRPr lang="el-GR" sz="3200"/>
        </a:p>
      </dgm:t>
    </dgm:pt>
    <dgm:pt modelId="{BDDD19D6-D4B7-4251-A4D4-A70E7CDA08A2}" type="sibTrans" cxnId="{BC22AECF-079F-4D80-B91D-59DD062520BB}">
      <dgm:prSet custT="1"/>
      <dgm:spPr/>
      <dgm:t>
        <a:bodyPr/>
        <a:lstStyle/>
        <a:p>
          <a:endParaRPr lang="el-GR" sz="1050"/>
        </a:p>
      </dgm:t>
    </dgm:pt>
    <dgm:pt modelId="{2F59269C-ADF1-4679-B139-CE4CA481C16F}">
      <dgm:prSet phldrT="[Κείμενο]" custT="1"/>
      <dgm:spPr/>
      <dgm:t>
        <a:bodyPr/>
        <a:lstStyle/>
        <a:p>
          <a:r>
            <a:rPr lang="el-GR" sz="1100" dirty="0" smtClean="0"/>
            <a:t>Τα γραφεία γενικού</a:t>
          </a:r>
        </a:p>
        <a:p>
          <a:r>
            <a:rPr lang="el-GR" sz="1100" dirty="0" smtClean="0"/>
            <a:t>τουρισμού ή</a:t>
          </a:r>
        </a:p>
        <a:p>
          <a:r>
            <a:rPr lang="el-GR" sz="1100" dirty="0" smtClean="0"/>
            <a:t>ενοικίασης</a:t>
          </a:r>
        </a:p>
        <a:p>
          <a:r>
            <a:rPr lang="el-GR" sz="1100" dirty="0" smtClean="0"/>
            <a:t>μεταφορικών μέσων</a:t>
          </a:r>
          <a:endParaRPr lang="el-GR" sz="1100" dirty="0"/>
        </a:p>
      </dgm:t>
    </dgm:pt>
    <dgm:pt modelId="{7A54B41E-3543-4A4F-9307-4A2F03E0F667}" type="parTrans" cxnId="{8D49FDD4-DA70-445F-B5FC-00284A1EBD40}">
      <dgm:prSet/>
      <dgm:spPr/>
      <dgm:t>
        <a:bodyPr/>
        <a:lstStyle/>
        <a:p>
          <a:endParaRPr lang="el-GR" sz="3200"/>
        </a:p>
      </dgm:t>
    </dgm:pt>
    <dgm:pt modelId="{CA24BDF1-6268-4A55-BF48-52B5E5E3B843}" type="sibTrans" cxnId="{8D49FDD4-DA70-445F-B5FC-00284A1EBD40}">
      <dgm:prSet custT="1"/>
      <dgm:spPr/>
      <dgm:t>
        <a:bodyPr/>
        <a:lstStyle/>
        <a:p>
          <a:endParaRPr lang="el-GR" sz="1050"/>
        </a:p>
      </dgm:t>
    </dgm:pt>
    <dgm:pt modelId="{F56D6B79-5A71-4980-9BA7-1651A3633832}">
      <dgm:prSet custT="1"/>
      <dgm:spPr/>
      <dgm:t>
        <a:bodyPr/>
        <a:lstStyle/>
        <a:p>
          <a:r>
            <a:rPr lang="el-GR" sz="1100" dirty="0" smtClean="0"/>
            <a:t>Τα ανταλλακτήρια</a:t>
          </a:r>
        </a:p>
        <a:p>
          <a:r>
            <a:rPr lang="el-GR" sz="1100" dirty="0" smtClean="0"/>
            <a:t>συναλλάγματος κ.ά.</a:t>
          </a:r>
          <a:endParaRPr lang="el-GR" sz="1100" dirty="0"/>
        </a:p>
      </dgm:t>
    </dgm:pt>
    <dgm:pt modelId="{2A301D59-0496-4C74-872F-CE630D1AB2EF}" type="parTrans" cxnId="{6BD6B1E4-A4B7-4E9B-9D99-9EB0D4D00D05}">
      <dgm:prSet/>
      <dgm:spPr/>
      <dgm:t>
        <a:bodyPr/>
        <a:lstStyle/>
        <a:p>
          <a:endParaRPr lang="el-GR" sz="3200"/>
        </a:p>
      </dgm:t>
    </dgm:pt>
    <dgm:pt modelId="{AAACC8C2-25D5-4934-828C-A7FEDDE006EB}" type="sibTrans" cxnId="{6BD6B1E4-A4B7-4E9B-9D99-9EB0D4D00D05}">
      <dgm:prSet custT="1"/>
      <dgm:spPr/>
      <dgm:t>
        <a:bodyPr/>
        <a:lstStyle/>
        <a:p>
          <a:endParaRPr lang="el-GR" sz="1050"/>
        </a:p>
      </dgm:t>
    </dgm:pt>
    <dgm:pt modelId="{4137F943-7432-4E24-98F0-1CBCB55E86F3}" type="pres">
      <dgm:prSet presAssocID="{BD7F54C3-A74E-421F-AB3A-6B8F4B86380E}" presName="cycle" presStyleCnt="0">
        <dgm:presLayoutVars>
          <dgm:dir/>
          <dgm:resizeHandles val="exact"/>
        </dgm:presLayoutVars>
      </dgm:prSet>
      <dgm:spPr/>
      <dgm:t>
        <a:bodyPr/>
        <a:lstStyle/>
        <a:p>
          <a:endParaRPr lang="el-GR"/>
        </a:p>
      </dgm:t>
    </dgm:pt>
    <dgm:pt modelId="{3F80A940-2524-4690-9FCC-E9A1490E15E7}" type="pres">
      <dgm:prSet presAssocID="{1D165729-316E-434B-AC7A-1CBD1F1F79FD}" presName="node" presStyleLbl="node1" presStyleIdx="0" presStyleCnt="3" custScaleX="155677" custScaleY="81065">
        <dgm:presLayoutVars>
          <dgm:bulletEnabled val="1"/>
        </dgm:presLayoutVars>
      </dgm:prSet>
      <dgm:spPr/>
      <dgm:t>
        <a:bodyPr/>
        <a:lstStyle/>
        <a:p>
          <a:endParaRPr lang="el-GR"/>
        </a:p>
      </dgm:t>
    </dgm:pt>
    <dgm:pt modelId="{E6C572CD-BDDC-49CC-8300-9A4828B473C2}" type="pres">
      <dgm:prSet presAssocID="{BDDD19D6-D4B7-4251-A4D4-A70E7CDA08A2}" presName="sibTrans" presStyleLbl="sibTrans2D1" presStyleIdx="0" presStyleCnt="3" custLinFactNeighborX="30818" custLinFactNeighborY="-14169"/>
      <dgm:spPr/>
      <dgm:t>
        <a:bodyPr/>
        <a:lstStyle/>
        <a:p>
          <a:endParaRPr lang="el-GR"/>
        </a:p>
      </dgm:t>
    </dgm:pt>
    <dgm:pt modelId="{DB772C6B-33A6-42EF-B2DB-1D4FB188E571}" type="pres">
      <dgm:prSet presAssocID="{BDDD19D6-D4B7-4251-A4D4-A70E7CDA08A2}" presName="connectorText" presStyleLbl="sibTrans2D1" presStyleIdx="0" presStyleCnt="3"/>
      <dgm:spPr/>
      <dgm:t>
        <a:bodyPr/>
        <a:lstStyle/>
        <a:p>
          <a:endParaRPr lang="el-GR"/>
        </a:p>
      </dgm:t>
    </dgm:pt>
    <dgm:pt modelId="{8D09B6F4-4426-4B44-9C33-6565D8229506}" type="pres">
      <dgm:prSet presAssocID="{2F59269C-ADF1-4679-B139-CE4CA481C16F}" presName="node" presStyleLbl="node1" presStyleIdx="1" presStyleCnt="3" custScaleX="122206" custScaleY="84976" custRadScaleRad="93980" custRadScaleInc="-19043">
        <dgm:presLayoutVars>
          <dgm:bulletEnabled val="1"/>
        </dgm:presLayoutVars>
      </dgm:prSet>
      <dgm:spPr/>
      <dgm:t>
        <a:bodyPr/>
        <a:lstStyle/>
        <a:p>
          <a:endParaRPr lang="el-GR"/>
        </a:p>
      </dgm:t>
    </dgm:pt>
    <dgm:pt modelId="{A01320D1-9402-40B4-92E3-59C13C5868B7}" type="pres">
      <dgm:prSet presAssocID="{CA24BDF1-6268-4A55-BF48-52B5E5E3B843}" presName="sibTrans" presStyleLbl="sibTrans2D1" presStyleIdx="1" presStyleCnt="3" custLinFactNeighborX="-7431" custLinFactNeighborY="16766"/>
      <dgm:spPr/>
      <dgm:t>
        <a:bodyPr/>
        <a:lstStyle/>
        <a:p>
          <a:endParaRPr lang="el-GR"/>
        </a:p>
      </dgm:t>
    </dgm:pt>
    <dgm:pt modelId="{E2C14AF6-205A-4FBE-BA9C-79C97A999AC9}" type="pres">
      <dgm:prSet presAssocID="{CA24BDF1-6268-4A55-BF48-52B5E5E3B843}" presName="connectorText" presStyleLbl="sibTrans2D1" presStyleIdx="1" presStyleCnt="3"/>
      <dgm:spPr/>
      <dgm:t>
        <a:bodyPr/>
        <a:lstStyle/>
        <a:p>
          <a:endParaRPr lang="el-GR"/>
        </a:p>
      </dgm:t>
    </dgm:pt>
    <dgm:pt modelId="{B5D46A97-5136-4709-A043-87B7859716F7}" type="pres">
      <dgm:prSet presAssocID="{F56D6B79-5A71-4980-9BA7-1651A3633832}" presName="node" presStyleLbl="node1" presStyleIdx="2" presStyleCnt="3" custScaleX="121689" custScaleY="83718" custRadScaleRad="91829" custRadScaleInc="19486">
        <dgm:presLayoutVars>
          <dgm:bulletEnabled val="1"/>
        </dgm:presLayoutVars>
      </dgm:prSet>
      <dgm:spPr/>
      <dgm:t>
        <a:bodyPr/>
        <a:lstStyle/>
        <a:p>
          <a:endParaRPr lang="el-GR"/>
        </a:p>
      </dgm:t>
    </dgm:pt>
    <dgm:pt modelId="{D41760A9-2976-4C54-BB28-DFCCC1C23546}" type="pres">
      <dgm:prSet presAssocID="{AAACC8C2-25D5-4934-828C-A7FEDDE006EB}" presName="sibTrans" presStyleLbl="sibTrans2D1" presStyleIdx="2" presStyleCnt="3" custLinFactNeighborX="-63140" custLinFactNeighborY="-36542"/>
      <dgm:spPr/>
      <dgm:t>
        <a:bodyPr/>
        <a:lstStyle/>
        <a:p>
          <a:endParaRPr lang="el-GR"/>
        </a:p>
      </dgm:t>
    </dgm:pt>
    <dgm:pt modelId="{85064312-A7D9-4D26-862C-CD936708398C}" type="pres">
      <dgm:prSet presAssocID="{AAACC8C2-25D5-4934-828C-A7FEDDE006EB}" presName="connectorText" presStyleLbl="sibTrans2D1" presStyleIdx="2" presStyleCnt="3"/>
      <dgm:spPr/>
      <dgm:t>
        <a:bodyPr/>
        <a:lstStyle/>
        <a:p>
          <a:endParaRPr lang="el-GR"/>
        </a:p>
      </dgm:t>
    </dgm:pt>
  </dgm:ptLst>
  <dgm:cxnLst>
    <dgm:cxn modelId="{05B152BD-A94A-46E2-8873-BB93EA892BB0}" type="presOf" srcId="{AAACC8C2-25D5-4934-828C-A7FEDDE006EB}" destId="{D41760A9-2976-4C54-BB28-DFCCC1C23546}" srcOrd="0" destOrd="0" presId="urn:microsoft.com/office/officeart/2005/8/layout/cycle2"/>
    <dgm:cxn modelId="{8DE7D18C-0062-487D-A84C-BF7673BF5217}" type="presOf" srcId="{2F59269C-ADF1-4679-B139-CE4CA481C16F}" destId="{8D09B6F4-4426-4B44-9C33-6565D8229506}" srcOrd="0" destOrd="0" presId="urn:microsoft.com/office/officeart/2005/8/layout/cycle2"/>
    <dgm:cxn modelId="{8D49FDD4-DA70-445F-B5FC-00284A1EBD40}" srcId="{BD7F54C3-A74E-421F-AB3A-6B8F4B86380E}" destId="{2F59269C-ADF1-4679-B139-CE4CA481C16F}" srcOrd="1" destOrd="0" parTransId="{7A54B41E-3543-4A4F-9307-4A2F03E0F667}" sibTransId="{CA24BDF1-6268-4A55-BF48-52B5E5E3B843}"/>
    <dgm:cxn modelId="{6BD6B1E4-A4B7-4E9B-9D99-9EB0D4D00D05}" srcId="{BD7F54C3-A74E-421F-AB3A-6B8F4B86380E}" destId="{F56D6B79-5A71-4980-9BA7-1651A3633832}" srcOrd="2" destOrd="0" parTransId="{2A301D59-0496-4C74-872F-CE630D1AB2EF}" sibTransId="{AAACC8C2-25D5-4934-828C-A7FEDDE006EB}"/>
    <dgm:cxn modelId="{8E514869-D6E1-4869-96D7-57C1898B2BC2}" type="presOf" srcId="{BD7F54C3-A74E-421F-AB3A-6B8F4B86380E}" destId="{4137F943-7432-4E24-98F0-1CBCB55E86F3}" srcOrd="0" destOrd="0" presId="urn:microsoft.com/office/officeart/2005/8/layout/cycle2"/>
    <dgm:cxn modelId="{AFA899BE-6B15-48E9-B0D6-D61699EA0BD0}" type="presOf" srcId="{BDDD19D6-D4B7-4251-A4D4-A70E7CDA08A2}" destId="{E6C572CD-BDDC-49CC-8300-9A4828B473C2}" srcOrd="0" destOrd="0" presId="urn:microsoft.com/office/officeart/2005/8/layout/cycle2"/>
    <dgm:cxn modelId="{E5F7825C-8100-4D97-9C9F-62178B69B828}" type="presOf" srcId="{F56D6B79-5A71-4980-9BA7-1651A3633832}" destId="{B5D46A97-5136-4709-A043-87B7859716F7}" srcOrd="0" destOrd="0" presId="urn:microsoft.com/office/officeart/2005/8/layout/cycle2"/>
    <dgm:cxn modelId="{1CBAD449-602E-44B2-90FA-FFD50BFB6BB5}" type="presOf" srcId="{AAACC8C2-25D5-4934-828C-A7FEDDE006EB}" destId="{85064312-A7D9-4D26-862C-CD936708398C}" srcOrd="1" destOrd="0" presId="urn:microsoft.com/office/officeart/2005/8/layout/cycle2"/>
    <dgm:cxn modelId="{BC22AECF-079F-4D80-B91D-59DD062520BB}" srcId="{BD7F54C3-A74E-421F-AB3A-6B8F4B86380E}" destId="{1D165729-316E-434B-AC7A-1CBD1F1F79FD}" srcOrd="0" destOrd="0" parTransId="{8F046A16-9605-4D5A-9211-2CED37CE0B33}" sibTransId="{BDDD19D6-D4B7-4251-A4D4-A70E7CDA08A2}"/>
    <dgm:cxn modelId="{7FE58931-40EE-430D-9326-E02A10C901BB}" type="presOf" srcId="{CA24BDF1-6268-4A55-BF48-52B5E5E3B843}" destId="{A01320D1-9402-40B4-92E3-59C13C5868B7}" srcOrd="0" destOrd="0" presId="urn:microsoft.com/office/officeart/2005/8/layout/cycle2"/>
    <dgm:cxn modelId="{DB2F6D48-596F-4FC0-AB99-F0C3C89043FD}" type="presOf" srcId="{1D165729-316E-434B-AC7A-1CBD1F1F79FD}" destId="{3F80A940-2524-4690-9FCC-E9A1490E15E7}" srcOrd="0" destOrd="0" presId="urn:microsoft.com/office/officeart/2005/8/layout/cycle2"/>
    <dgm:cxn modelId="{7377A768-0530-44CD-B738-054B3E222F4A}" type="presOf" srcId="{CA24BDF1-6268-4A55-BF48-52B5E5E3B843}" destId="{E2C14AF6-205A-4FBE-BA9C-79C97A999AC9}" srcOrd="1" destOrd="0" presId="urn:microsoft.com/office/officeart/2005/8/layout/cycle2"/>
    <dgm:cxn modelId="{789F3D5A-1B68-408E-A0DC-B8267C3DEE8A}" type="presOf" srcId="{BDDD19D6-D4B7-4251-A4D4-A70E7CDA08A2}" destId="{DB772C6B-33A6-42EF-B2DB-1D4FB188E571}" srcOrd="1" destOrd="0" presId="urn:microsoft.com/office/officeart/2005/8/layout/cycle2"/>
    <dgm:cxn modelId="{1246A74D-80E4-4EF2-832B-1CAC4059EF24}" type="presParOf" srcId="{4137F943-7432-4E24-98F0-1CBCB55E86F3}" destId="{3F80A940-2524-4690-9FCC-E9A1490E15E7}" srcOrd="0" destOrd="0" presId="urn:microsoft.com/office/officeart/2005/8/layout/cycle2"/>
    <dgm:cxn modelId="{F42834ED-BE70-4E49-A829-46C38DD670DC}" type="presParOf" srcId="{4137F943-7432-4E24-98F0-1CBCB55E86F3}" destId="{E6C572CD-BDDC-49CC-8300-9A4828B473C2}" srcOrd="1" destOrd="0" presId="urn:microsoft.com/office/officeart/2005/8/layout/cycle2"/>
    <dgm:cxn modelId="{9391E180-543E-4419-B8DE-417218E4C726}" type="presParOf" srcId="{E6C572CD-BDDC-49CC-8300-9A4828B473C2}" destId="{DB772C6B-33A6-42EF-B2DB-1D4FB188E571}" srcOrd="0" destOrd="0" presId="urn:microsoft.com/office/officeart/2005/8/layout/cycle2"/>
    <dgm:cxn modelId="{D239AD1E-6288-44F8-A6C2-BDD4588D7906}" type="presParOf" srcId="{4137F943-7432-4E24-98F0-1CBCB55E86F3}" destId="{8D09B6F4-4426-4B44-9C33-6565D8229506}" srcOrd="2" destOrd="0" presId="urn:microsoft.com/office/officeart/2005/8/layout/cycle2"/>
    <dgm:cxn modelId="{31462BFB-1149-42EB-96EB-97B2C8DC97E0}" type="presParOf" srcId="{4137F943-7432-4E24-98F0-1CBCB55E86F3}" destId="{A01320D1-9402-40B4-92E3-59C13C5868B7}" srcOrd="3" destOrd="0" presId="urn:microsoft.com/office/officeart/2005/8/layout/cycle2"/>
    <dgm:cxn modelId="{D615B9BF-8572-41F3-BEF6-3B947BFB8662}" type="presParOf" srcId="{A01320D1-9402-40B4-92E3-59C13C5868B7}" destId="{E2C14AF6-205A-4FBE-BA9C-79C97A999AC9}" srcOrd="0" destOrd="0" presId="urn:microsoft.com/office/officeart/2005/8/layout/cycle2"/>
    <dgm:cxn modelId="{967F0AAF-6BB8-4E9C-AA40-CD1E97460FCC}" type="presParOf" srcId="{4137F943-7432-4E24-98F0-1CBCB55E86F3}" destId="{B5D46A97-5136-4709-A043-87B7859716F7}" srcOrd="4" destOrd="0" presId="urn:microsoft.com/office/officeart/2005/8/layout/cycle2"/>
    <dgm:cxn modelId="{ABC87D2C-61BE-44B7-8EA4-5AC49DEFE2AB}" type="presParOf" srcId="{4137F943-7432-4E24-98F0-1CBCB55E86F3}" destId="{D41760A9-2976-4C54-BB28-DFCCC1C23546}" srcOrd="5" destOrd="0" presId="urn:microsoft.com/office/officeart/2005/8/layout/cycle2"/>
    <dgm:cxn modelId="{E3A9FD6D-ACBE-4471-A7DB-AC3C21445AB7}" type="presParOf" srcId="{D41760A9-2976-4C54-BB28-DFCCC1C23546}" destId="{85064312-A7D9-4D26-862C-CD936708398C}" srcOrd="0" destOrd="0" presId="urn:microsoft.com/office/officeart/2005/8/layout/cycle2"/>
  </dgm:cxnLst>
  <dgm:bg/>
  <dgm:whole/>
</dgm:dataModel>
</file>

<file path=ppt/diagrams/data5.xml><?xml version="1.0" encoding="utf-8"?>
<dgm:dataModel xmlns:dgm="http://schemas.openxmlformats.org/drawingml/2006/diagram" xmlns:a="http://schemas.openxmlformats.org/drawingml/2006/main">
  <dgm:ptLst>
    <dgm:pt modelId="{BD7F54C3-A74E-421F-AB3A-6B8F4B8638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1D165729-316E-434B-AC7A-1CBD1F1F79FD}">
      <dgm:prSet phldrT="[Κείμενο]" custT="1"/>
      <dgm:spPr/>
      <dgm:t>
        <a:bodyPr/>
        <a:lstStyle/>
        <a:p>
          <a:r>
            <a:rPr lang="el-GR" sz="1100" dirty="0" smtClean="0"/>
            <a:t>Η επιχειρησιακή</a:t>
          </a:r>
        </a:p>
        <a:p>
          <a:r>
            <a:rPr lang="el-GR" sz="1100" dirty="0" smtClean="0"/>
            <a:t>ταυτότητα</a:t>
          </a:r>
          <a:endParaRPr lang="el-GR" sz="1100" dirty="0"/>
        </a:p>
      </dgm:t>
    </dgm:pt>
    <dgm:pt modelId="{8F046A16-9605-4D5A-9211-2CED37CE0B33}" type="parTrans" cxnId="{BC22AECF-079F-4D80-B91D-59DD062520BB}">
      <dgm:prSet/>
      <dgm:spPr/>
      <dgm:t>
        <a:bodyPr/>
        <a:lstStyle/>
        <a:p>
          <a:endParaRPr lang="el-GR" sz="3200"/>
        </a:p>
      </dgm:t>
    </dgm:pt>
    <dgm:pt modelId="{BDDD19D6-D4B7-4251-A4D4-A70E7CDA08A2}" type="sibTrans" cxnId="{BC22AECF-079F-4D80-B91D-59DD062520BB}">
      <dgm:prSet custT="1"/>
      <dgm:spPr/>
      <dgm:t>
        <a:bodyPr/>
        <a:lstStyle/>
        <a:p>
          <a:endParaRPr lang="el-GR" sz="1050"/>
        </a:p>
      </dgm:t>
    </dgm:pt>
    <dgm:pt modelId="{2F59269C-ADF1-4679-B139-CE4CA481C16F}">
      <dgm:prSet phldrT="[Κείμενο]" custT="1"/>
      <dgm:spPr/>
      <dgm:t>
        <a:bodyPr/>
        <a:lstStyle/>
        <a:p>
          <a:r>
            <a:rPr lang="el-GR" sz="1100" dirty="0" smtClean="0"/>
            <a:t>Το κύρος και η φήμη</a:t>
          </a:r>
        </a:p>
        <a:p>
          <a:r>
            <a:rPr lang="el-GR" sz="1100" dirty="0" smtClean="0"/>
            <a:t>της επιχείρησης</a:t>
          </a:r>
          <a:endParaRPr lang="el-GR" sz="1100" dirty="0"/>
        </a:p>
      </dgm:t>
    </dgm:pt>
    <dgm:pt modelId="{7A54B41E-3543-4A4F-9307-4A2F03E0F667}" type="parTrans" cxnId="{8D49FDD4-DA70-445F-B5FC-00284A1EBD40}">
      <dgm:prSet/>
      <dgm:spPr/>
      <dgm:t>
        <a:bodyPr/>
        <a:lstStyle/>
        <a:p>
          <a:endParaRPr lang="el-GR" sz="3200"/>
        </a:p>
      </dgm:t>
    </dgm:pt>
    <dgm:pt modelId="{CA24BDF1-6268-4A55-BF48-52B5E5E3B843}" type="sibTrans" cxnId="{8D49FDD4-DA70-445F-B5FC-00284A1EBD40}">
      <dgm:prSet custT="1"/>
      <dgm:spPr/>
      <dgm:t>
        <a:bodyPr/>
        <a:lstStyle/>
        <a:p>
          <a:endParaRPr lang="el-GR" sz="1050"/>
        </a:p>
      </dgm:t>
    </dgm:pt>
    <dgm:pt modelId="{F56D6B79-5A71-4980-9BA7-1651A3633832}">
      <dgm:prSet custT="1"/>
      <dgm:spPr/>
      <dgm:t>
        <a:bodyPr/>
        <a:lstStyle/>
        <a:p>
          <a:r>
            <a:rPr lang="el-GR" sz="1100" dirty="0" smtClean="0"/>
            <a:t>Το κύρος και η φήμη</a:t>
          </a:r>
        </a:p>
        <a:p>
          <a:r>
            <a:rPr lang="el-GR" sz="1100" dirty="0" smtClean="0"/>
            <a:t>της πελατείας</a:t>
          </a:r>
          <a:endParaRPr lang="el-GR" sz="1100" dirty="0"/>
        </a:p>
      </dgm:t>
    </dgm:pt>
    <dgm:pt modelId="{2A301D59-0496-4C74-872F-CE630D1AB2EF}" type="parTrans" cxnId="{6BD6B1E4-A4B7-4E9B-9D99-9EB0D4D00D05}">
      <dgm:prSet/>
      <dgm:spPr/>
      <dgm:t>
        <a:bodyPr/>
        <a:lstStyle/>
        <a:p>
          <a:endParaRPr lang="el-GR" sz="3200"/>
        </a:p>
      </dgm:t>
    </dgm:pt>
    <dgm:pt modelId="{AAACC8C2-25D5-4934-828C-A7FEDDE006EB}" type="sibTrans" cxnId="{6BD6B1E4-A4B7-4E9B-9D99-9EB0D4D00D05}">
      <dgm:prSet custT="1"/>
      <dgm:spPr/>
      <dgm:t>
        <a:bodyPr/>
        <a:lstStyle/>
        <a:p>
          <a:endParaRPr lang="el-GR" sz="1050"/>
        </a:p>
      </dgm:t>
    </dgm:pt>
    <dgm:pt modelId="{4137F943-7432-4E24-98F0-1CBCB55E86F3}" type="pres">
      <dgm:prSet presAssocID="{BD7F54C3-A74E-421F-AB3A-6B8F4B86380E}" presName="cycle" presStyleCnt="0">
        <dgm:presLayoutVars>
          <dgm:dir/>
          <dgm:resizeHandles val="exact"/>
        </dgm:presLayoutVars>
      </dgm:prSet>
      <dgm:spPr/>
      <dgm:t>
        <a:bodyPr/>
        <a:lstStyle/>
        <a:p>
          <a:endParaRPr lang="el-GR"/>
        </a:p>
      </dgm:t>
    </dgm:pt>
    <dgm:pt modelId="{3F80A940-2524-4690-9FCC-E9A1490E15E7}" type="pres">
      <dgm:prSet presAssocID="{1D165729-316E-434B-AC7A-1CBD1F1F79FD}" presName="node" presStyleLbl="node1" presStyleIdx="0" presStyleCnt="3" custScaleX="81642" custScaleY="81065">
        <dgm:presLayoutVars>
          <dgm:bulletEnabled val="1"/>
        </dgm:presLayoutVars>
      </dgm:prSet>
      <dgm:spPr/>
      <dgm:t>
        <a:bodyPr/>
        <a:lstStyle/>
        <a:p>
          <a:endParaRPr lang="el-GR"/>
        </a:p>
      </dgm:t>
    </dgm:pt>
    <dgm:pt modelId="{E6C572CD-BDDC-49CC-8300-9A4828B473C2}" type="pres">
      <dgm:prSet presAssocID="{BDDD19D6-D4B7-4251-A4D4-A70E7CDA08A2}" presName="sibTrans" presStyleLbl="sibTrans2D1" presStyleIdx="0" presStyleCnt="3" custLinFactNeighborX="30818" custLinFactNeighborY="-14169"/>
      <dgm:spPr/>
      <dgm:t>
        <a:bodyPr/>
        <a:lstStyle/>
        <a:p>
          <a:endParaRPr lang="el-GR"/>
        </a:p>
      </dgm:t>
    </dgm:pt>
    <dgm:pt modelId="{DB772C6B-33A6-42EF-B2DB-1D4FB188E571}" type="pres">
      <dgm:prSet presAssocID="{BDDD19D6-D4B7-4251-A4D4-A70E7CDA08A2}" presName="connectorText" presStyleLbl="sibTrans2D1" presStyleIdx="0" presStyleCnt="3"/>
      <dgm:spPr/>
      <dgm:t>
        <a:bodyPr/>
        <a:lstStyle/>
        <a:p>
          <a:endParaRPr lang="el-GR"/>
        </a:p>
      </dgm:t>
    </dgm:pt>
    <dgm:pt modelId="{8D09B6F4-4426-4B44-9C33-6565D8229506}" type="pres">
      <dgm:prSet presAssocID="{2F59269C-ADF1-4679-B139-CE4CA481C16F}" presName="node" presStyleLbl="node1" presStyleIdx="1" presStyleCnt="3" custScaleX="83712" custScaleY="84976" custRadScaleRad="93980" custRadScaleInc="-19043">
        <dgm:presLayoutVars>
          <dgm:bulletEnabled val="1"/>
        </dgm:presLayoutVars>
      </dgm:prSet>
      <dgm:spPr/>
      <dgm:t>
        <a:bodyPr/>
        <a:lstStyle/>
        <a:p>
          <a:endParaRPr lang="el-GR"/>
        </a:p>
      </dgm:t>
    </dgm:pt>
    <dgm:pt modelId="{A01320D1-9402-40B4-92E3-59C13C5868B7}" type="pres">
      <dgm:prSet presAssocID="{CA24BDF1-6268-4A55-BF48-52B5E5E3B843}" presName="sibTrans" presStyleLbl="sibTrans2D1" presStyleIdx="1" presStyleCnt="3" custLinFactNeighborX="-7431" custLinFactNeighborY="16766"/>
      <dgm:spPr/>
      <dgm:t>
        <a:bodyPr/>
        <a:lstStyle/>
        <a:p>
          <a:endParaRPr lang="el-GR"/>
        </a:p>
      </dgm:t>
    </dgm:pt>
    <dgm:pt modelId="{E2C14AF6-205A-4FBE-BA9C-79C97A999AC9}" type="pres">
      <dgm:prSet presAssocID="{CA24BDF1-6268-4A55-BF48-52B5E5E3B843}" presName="connectorText" presStyleLbl="sibTrans2D1" presStyleIdx="1" presStyleCnt="3"/>
      <dgm:spPr/>
      <dgm:t>
        <a:bodyPr/>
        <a:lstStyle/>
        <a:p>
          <a:endParaRPr lang="el-GR"/>
        </a:p>
      </dgm:t>
    </dgm:pt>
    <dgm:pt modelId="{B5D46A97-5136-4709-A043-87B7859716F7}" type="pres">
      <dgm:prSet presAssocID="{F56D6B79-5A71-4980-9BA7-1651A3633832}" presName="node" presStyleLbl="node1" presStyleIdx="2" presStyleCnt="3" custScaleX="93100" custScaleY="83718" custRadScaleRad="91829" custRadScaleInc="19486">
        <dgm:presLayoutVars>
          <dgm:bulletEnabled val="1"/>
        </dgm:presLayoutVars>
      </dgm:prSet>
      <dgm:spPr/>
      <dgm:t>
        <a:bodyPr/>
        <a:lstStyle/>
        <a:p>
          <a:endParaRPr lang="el-GR"/>
        </a:p>
      </dgm:t>
    </dgm:pt>
    <dgm:pt modelId="{D41760A9-2976-4C54-BB28-DFCCC1C23546}" type="pres">
      <dgm:prSet presAssocID="{AAACC8C2-25D5-4934-828C-A7FEDDE006EB}" presName="sibTrans" presStyleLbl="sibTrans2D1" presStyleIdx="2" presStyleCnt="3" custLinFactNeighborX="-63140" custLinFactNeighborY="-36542"/>
      <dgm:spPr/>
      <dgm:t>
        <a:bodyPr/>
        <a:lstStyle/>
        <a:p>
          <a:endParaRPr lang="el-GR"/>
        </a:p>
      </dgm:t>
    </dgm:pt>
    <dgm:pt modelId="{85064312-A7D9-4D26-862C-CD936708398C}" type="pres">
      <dgm:prSet presAssocID="{AAACC8C2-25D5-4934-828C-A7FEDDE006EB}" presName="connectorText" presStyleLbl="sibTrans2D1" presStyleIdx="2" presStyleCnt="3"/>
      <dgm:spPr/>
      <dgm:t>
        <a:bodyPr/>
        <a:lstStyle/>
        <a:p>
          <a:endParaRPr lang="el-GR"/>
        </a:p>
      </dgm:t>
    </dgm:pt>
  </dgm:ptLst>
  <dgm:cxnLst>
    <dgm:cxn modelId="{709EB532-61C5-40A5-9547-E3E115A45AED}" type="presOf" srcId="{AAACC8C2-25D5-4934-828C-A7FEDDE006EB}" destId="{D41760A9-2976-4C54-BB28-DFCCC1C23546}" srcOrd="0" destOrd="0" presId="urn:microsoft.com/office/officeart/2005/8/layout/cycle2"/>
    <dgm:cxn modelId="{5F889B7A-788B-406B-8A62-57FE2C3F1C8E}" type="presOf" srcId="{1D165729-316E-434B-AC7A-1CBD1F1F79FD}" destId="{3F80A940-2524-4690-9FCC-E9A1490E15E7}" srcOrd="0" destOrd="0" presId="urn:microsoft.com/office/officeart/2005/8/layout/cycle2"/>
    <dgm:cxn modelId="{ABAFE58E-F679-473C-9118-0DFFF711248D}" type="presOf" srcId="{BDDD19D6-D4B7-4251-A4D4-A70E7CDA08A2}" destId="{E6C572CD-BDDC-49CC-8300-9A4828B473C2}" srcOrd="0" destOrd="0" presId="urn:microsoft.com/office/officeart/2005/8/layout/cycle2"/>
    <dgm:cxn modelId="{8D49FDD4-DA70-445F-B5FC-00284A1EBD40}" srcId="{BD7F54C3-A74E-421F-AB3A-6B8F4B86380E}" destId="{2F59269C-ADF1-4679-B139-CE4CA481C16F}" srcOrd="1" destOrd="0" parTransId="{7A54B41E-3543-4A4F-9307-4A2F03E0F667}" sibTransId="{CA24BDF1-6268-4A55-BF48-52B5E5E3B843}"/>
    <dgm:cxn modelId="{6BD6B1E4-A4B7-4E9B-9D99-9EB0D4D00D05}" srcId="{BD7F54C3-A74E-421F-AB3A-6B8F4B86380E}" destId="{F56D6B79-5A71-4980-9BA7-1651A3633832}" srcOrd="2" destOrd="0" parTransId="{2A301D59-0496-4C74-872F-CE630D1AB2EF}" sibTransId="{AAACC8C2-25D5-4934-828C-A7FEDDE006EB}"/>
    <dgm:cxn modelId="{2F5803A9-B0D3-47F7-B81D-0B335A1731C8}" type="presOf" srcId="{F56D6B79-5A71-4980-9BA7-1651A3633832}" destId="{B5D46A97-5136-4709-A043-87B7859716F7}" srcOrd="0" destOrd="0" presId="urn:microsoft.com/office/officeart/2005/8/layout/cycle2"/>
    <dgm:cxn modelId="{1E70E1A1-A77A-4EB2-8771-74742D368299}" type="presOf" srcId="{AAACC8C2-25D5-4934-828C-A7FEDDE006EB}" destId="{85064312-A7D9-4D26-862C-CD936708398C}" srcOrd="1" destOrd="0" presId="urn:microsoft.com/office/officeart/2005/8/layout/cycle2"/>
    <dgm:cxn modelId="{22FA1390-4951-42C3-B7C8-CB7400B5249E}" type="presOf" srcId="{BD7F54C3-A74E-421F-AB3A-6B8F4B86380E}" destId="{4137F943-7432-4E24-98F0-1CBCB55E86F3}" srcOrd="0" destOrd="0" presId="urn:microsoft.com/office/officeart/2005/8/layout/cycle2"/>
    <dgm:cxn modelId="{9A58710D-C32E-4DE5-AE4E-E05CE5E979E3}" type="presOf" srcId="{2F59269C-ADF1-4679-B139-CE4CA481C16F}" destId="{8D09B6F4-4426-4B44-9C33-6565D8229506}" srcOrd="0" destOrd="0" presId="urn:microsoft.com/office/officeart/2005/8/layout/cycle2"/>
    <dgm:cxn modelId="{61FA9074-F4BF-4EEB-96D8-A83C0DEA9993}" type="presOf" srcId="{CA24BDF1-6268-4A55-BF48-52B5E5E3B843}" destId="{E2C14AF6-205A-4FBE-BA9C-79C97A999AC9}" srcOrd="1" destOrd="0" presId="urn:microsoft.com/office/officeart/2005/8/layout/cycle2"/>
    <dgm:cxn modelId="{F4E16A7A-33A7-47DE-BB84-18C770251828}" type="presOf" srcId="{BDDD19D6-D4B7-4251-A4D4-A70E7CDA08A2}" destId="{DB772C6B-33A6-42EF-B2DB-1D4FB188E571}" srcOrd="1" destOrd="0" presId="urn:microsoft.com/office/officeart/2005/8/layout/cycle2"/>
    <dgm:cxn modelId="{0869268E-96CB-42AA-917F-69ED1F321B55}" type="presOf" srcId="{CA24BDF1-6268-4A55-BF48-52B5E5E3B843}" destId="{A01320D1-9402-40B4-92E3-59C13C5868B7}" srcOrd="0" destOrd="0" presId="urn:microsoft.com/office/officeart/2005/8/layout/cycle2"/>
    <dgm:cxn modelId="{BC22AECF-079F-4D80-B91D-59DD062520BB}" srcId="{BD7F54C3-A74E-421F-AB3A-6B8F4B86380E}" destId="{1D165729-316E-434B-AC7A-1CBD1F1F79FD}" srcOrd="0" destOrd="0" parTransId="{8F046A16-9605-4D5A-9211-2CED37CE0B33}" sibTransId="{BDDD19D6-D4B7-4251-A4D4-A70E7CDA08A2}"/>
    <dgm:cxn modelId="{DC3A9EC8-B473-465C-94E6-A5CFF81FF863}" type="presParOf" srcId="{4137F943-7432-4E24-98F0-1CBCB55E86F3}" destId="{3F80A940-2524-4690-9FCC-E9A1490E15E7}" srcOrd="0" destOrd="0" presId="urn:microsoft.com/office/officeart/2005/8/layout/cycle2"/>
    <dgm:cxn modelId="{DA578F46-C9AF-4F9C-93B5-FEE2A1BF483A}" type="presParOf" srcId="{4137F943-7432-4E24-98F0-1CBCB55E86F3}" destId="{E6C572CD-BDDC-49CC-8300-9A4828B473C2}" srcOrd="1" destOrd="0" presId="urn:microsoft.com/office/officeart/2005/8/layout/cycle2"/>
    <dgm:cxn modelId="{3437398D-7A19-49A7-A187-BF35E1F552A9}" type="presParOf" srcId="{E6C572CD-BDDC-49CC-8300-9A4828B473C2}" destId="{DB772C6B-33A6-42EF-B2DB-1D4FB188E571}" srcOrd="0" destOrd="0" presId="urn:microsoft.com/office/officeart/2005/8/layout/cycle2"/>
    <dgm:cxn modelId="{BA276DBF-0E58-465D-82D6-EA93766F134A}" type="presParOf" srcId="{4137F943-7432-4E24-98F0-1CBCB55E86F3}" destId="{8D09B6F4-4426-4B44-9C33-6565D8229506}" srcOrd="2" destOrd="0" presId="urn:microsoft.com/office/officeart/2005/8/layout/cycle2"/>
    <dgm:cxn modelId="{CA30CD29-F278-4B10-86CA-454B4B8FAF13}" type="presParOf" srcId="{4137F943-7432-4E24-98F0-1CBCB55E86F3}" destId="{A01320D1-9402-40B4-92E3-59C13C5868B7}" srcOrd="3" destOrd="0" presId="urn:microsoft.com/office/officeart/2005/8/layout/cycle2"/>
    <dgm:cxn modelId="{360F5385-CF23-4D32-8F5C-E259C32D8667}" type="presParOf" srcId="{A01320D1-9402-40B4-92E3-59C13C5868B7}" destId="{E2C14AF6-205A-4FBE-BA9C-79C97A999AC9}" srcOrd="0" destOrd="0" presId="urn:microsoft.com/office/officeart/2005/8/layout/cycle2"/>
    <dgm:cxn modelId="{1A1EB247-3D74-4373-89CB-B12CFD132011}" type="presParOf" srcId="{4137F943-7432-4E24-98F0-1CBCB55E86F3}" destId="{B5D46A97-5136-4709-A043-87B7859716F7}" srcOrd="4" destOrd="0" presId="urn:microsoft.com/office/officeart/2005/8/layout/cycle2"/>
    <dgm:cxn modelId="{E94B2F78-C2AA-4AEC-9696-CA911C377BB3}" type="presParOf" srcId="{4137F943-7432-4E24-98F0-1CBCB55E86F3}" destId="{D41760A9-2976-4C54-BB28-DFCCC1C23546}" srcOrd="5" destOrd="0" presId="urn:microsoft.com/office/officeart/2005/8/layout/cycle2"/>
    <dgm:cxn modelId="{01F7F5B7-3400-403C-8538-24DE95662980}" type="presParOf" srcId="{D41760A9-2976-4C54-BB28-DFCCC1C23546}" destId="{85064312-A7D9-4D26-862C-CD936708398C}" srcOrd="0" destOrd="0" presId="urn:microsoft.com/office/officeart/2005/8/layout/cycle2"/>
  </dgm:cxnLst>
  <dgm:bg/>
  <dgm:whole/>
</dgm:dataModel>
</file>

<file path=ppt/diagrams/data6.xml><?xml version="1.0" encoding="utf-8"?>
<dgm:dataModel xmlns:dgm="http://schemas.openxmlformats.org/drawingml/2006/diagram" xmlns:a="http://schemas.openxmlformats.org/drawingml/2006/main">
  <dgm:ptLst>
    <dgm:pt modelId="{CD1373EB-E628-4763-ADE4-714448C198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2A065A2F-B918-456F-AF46-0936ACFF5472}">
      <dgm:prSet phldrT="[Κείμενο]"/>
      <dgm:spPr/>
      <dgm:t>
        <a:bodyPr/>
        <a:lstStyle/>
        <a:p>
          <a:r>
            <a:rPr lang="el-GR" dirty="0" smtClean="0"/>
            <a:t>Στάδιο 1:</a:t>
          </a:r>
          <a:endParaRPr lang="el-GR" dirty="0"/>
        </a:p>
      </dgm:t>
    </dgm:pt>
    <dgm:pt modelId="{DF399325-260F-4C1F-9C59-C931555AF2A3}" type="parTrans" cxnId="{F51BD46D-0963-4144-B469-1A1B2E4F6B2D}">
      <dgm:prSet/>
      <dgm:spPr/>
      <dgm:t>
        <a:bodyPr/>
        <a:lstStyle/>
        <a:p>
          <a:endParaRPr lang="el-GR"/>
        </a:p>
      </dgm:t>
    </dgm:pt>
    <dgm:pt modelId="{44EE557B-C8EB-4C3E-A85C-AC01E646AA64}" type="sibTrans" cxnId="{F51BD46D-0963-4144-B469-1A1B2E4F6B2D}">
      <dgm:prSet/>
      <dgm:spPr/>
      <dgm:t>
        <a:bodyPr/>
        <a:lstStyle/>
        <a:p>
          <a:endParaRPr lang="el-GR"/>
        </a:p>
      </dgm:t>
    </dgm:pt>
    <dgm:pt modelId="{EE0232D7-DD67-4208-8596-A71DAC6F7F79}">
      <dgm:prSet phldrT="[Κείμενο]"/>
      <dgm:spPr/>
      <dgm:t>
        <a:bodyPr/>
        <a:lstStyle/>
        <a:p>
          <a:pPr algn="just"/>
          <a:r>
            <a:rPr lang="el-GR" dirty="0" smtClean="0"/>
            <a:t>Απεικόνιση του προφίλ και των χαρακτηριστικών των βασικών δεξιοτήτων</a:t>
          </a:r>
          <a:r>
            <a:rPr lang="en-US" dirty="0" smtClean="0"/>
            <a:t> </a:t>
          </a:r>
          <a:r>
            <a:rPr lang="el-GR" dirty="0" smtClean="0"/>
            <a:t>και πόρων της τουριστικής επιχείρησης</a:t>
          </a:r>
          <a:endParaRPr lang="el-GR" dirty="0"/>
        </a:p>
      </dgm:t>
    </dgm:pt>
    <dgm:pt modelId="{F34FD06E-5CF7-4C6B-B1DD-08E1BAC7D7D4}" type="parTrans" cxnId="{576FEADB-1C81-4AF2-AE04-0C330058D40E}">
      <dgm:prSet/>
      <dgm:spPr/>
      <dgm:t>
        <a:bodyPr/>
        <a:lstStyle/>
        <a:p>
          <a:endParaRPr lang="el-GR"/>
        </a:p>
      </dgm:t>
    </dgm:pt>
    <dgm:pt modelId="{393A1230-9B7F-419C-939F-F65BA147D018}" type="sibTrans" cxnId="{576FEADB-1C81-4AF2-AE04-0C330058D40E}">
      <dgm:prSet/>
      <dgm:spPr/>
      <dgm:t>
        <a:bodyPr/>
        <a:lstStyle/>
        <a:p>
          <a:endParaRPr lang="el-GR"/>
        </a:p>
      </dgm:t>
    </dgm:pt>
    <dgm:pt modelId="{9AD46F25-5FB5-4365-823C-777672C0A3C2}">
      <dgm:prSet phldrT="[Κείμενο]"/>
      <dgm:spPr/>
      <dgm:t>
        <a:bodyPr/>
        <a:lstStyle/>
        <a:p>
          <a:r>
            <a:rPr lang="el-GR" dirty="0" smtClean="0"/>
            <a:t>Στάδιο 2:</a:t>
          </a:r>
          <a:endParaRPr lang="el-GR" dirty="0"/>
        </a:p>
      </dgm:t>
    </dgm:pt>
    <dgm:pt modelId="{7CD0CD34-6F7C-47B0-984C-A062BABA4475}" type="parTrans" cxnId="{8532B4E6-7000-4EA7-83D6-3EEBBDA854D0}">
      <dgm:prSet/>
      <dgm:spPr/>
      <dgm:t>
        <a:bodyPr/>
        <a:lstStyle/>
        <a:p>
          <a:endParaRPr lang="el-GR"/>
        </a:p>
      </dgm:t>
    </dgm:pt>
    <dgm:pt modelId="{329BAD16-B437-4371-B539-02F7DEC2C2FD}" type="sibTrans" cxnId="{8532B4E6-7000-4EA7-83D6-3EEBBDA854D0}">
      <dgm:prSet/>
      <dgm:spPr/>
      <dgm:t>
        <a:bodyPr/>
        <a:lstStyle/>
        <a:p>
          <a:endParaRPr lang="el-GR"/>
        </a:p>
      </dgm:t>
    </dgm:pt>
    <dgm:pt modelId="{A8433F5D-E2C5-49E3-A6B8-178990176EAF}">
      <dgm:prSet phldrT="[Κείμενο]"/>
      <dgm:spPr/>
      <dgm:t>
        <a:bodyPr/>
        <a:lstStyle/>
        <a:p>
          <a:pPr algn="just"/>
          <a:r>
            <a:rPr lang="el-GR" dirty="0" smtClean="0"/>
            <a:t>Σύγκριση του προφίλ της τουριστικής επιχείρησης με τις ανάγκες</a:t>
          </a:r>
          <a:r>
            <a:rPr lang="en-US" dirty="0" smtClean="0"/>
            <a:t> </a:t>
          </a:r>
          <a:r>
            <a:rPr lang="el-GR" dirty="0" smtClean="0"/>
            <a:t>της αγοράς όπου απευθύνεται, με στόχο τον προσδιορισμό</a:t>
          </a:r>
          <a:r>
            <a:rPr lang="en-US" dirty="0" smtClean="0"/>
            <a:t> </a:t>
          </a:r>
          <a:r>
            <a:rPr lang="el-GR" dirty="0" smtClean="0"/>
            <a:t>των δυνατών και αδύνατων σημείων της επιχείρησης</a:t>
          </a:r>
          <a:r>
            <a:rPr lang="en-US" dirty="0" smtClean="0"/>
            <a:t> </a:t>
          </a:r>
          <a:endParaRPr lang="el-GR" dirty="0"/>
        </a:p>
      </dgm:t>
    </dgm:pt>
    <dgm:pt modelId="{C4A8A312-7AFC-451D-8611-17C4BD04A581}" type="parTrans" cxnId="{EEBEF3F9-230F-41FC-865A-5705429F4596}">
      <dgm:prSet/>
      <dgm:spPr/>
      <dgm:t>
        <a:bodyPr/>
        <a:lstStyle/>
        <a:p>
          <a:endParaRPr lang="el-GR"/>
        </a:p>
      </dgm:t>
    </dgm:pt>
    <dgm:pt modelId="{FBF308E9-51EC-4694-98C5-EE617042B1E2}" type="sibTrans" cxnId="{EEBEF3F9-230F-41FC-865A-5705429F4596}">
      <dgm:prSet/>
      <dgm:spPr/>
      <dgm:t>
        <a:bodyPr/>
        <a:lstStyle/>
        <a:p>
          <a:endParaRPr lang="el-GR"/>
        </a:p>
      </dgm:t>
    </dgm:pt>
    <dgm:pt modelId="{943653DD-0D7F-4AF2-8239-E52EAFDDAC02}">
      <dgm:prSet phldrT="[Κείμενο]"/>
      <dgm:spPr/>
      <dgm:t>
        <a:bodyPr/>
        <a:lstStyle/>
        <a:p>
          <a:r>
            <a:rPr lang="el-GR" dirty="0" smtClean="0"/>
            <a:t>Στάδιο 3:</a:t>
          </a:r>
          <a:endParaRPr lang="el-GR" dirty="0"/>
        </a:p>
      </dgm:t>
    </dgm:pt>
    <dgm:pt modelId="{9805EE93-02AB-438D-9B04-6873EE38AECF}" type="parTrans" cxnId="{6E49F3B7-E375-4E55-A12E-9909C80D5DC0}">
      <dgm:prSet/>
      <dgm:spPr/>
      <dgm:t>
        <a:bodyPr/>
        <a:lstStyle/>
        <a:p>
          <a:endParaRPr lang="el-GR"/>
        </a:p>
      </dgm:t>
    </dgm:pt>
    <dgm:pt modelId="{B94BE44E-981E-40EF-B177-5864793C5199}" type="sibTrans" cxnId="{6E49F3B7-E375-4E55-A12E-9909C80D5DC0}">
      <dgm:prSet/>
      <dgm:spPr/>
      <dgm:t>
        <a:bodyPr/>
        <a:lstStyle/>
        <a:p>
          <a:endParaRPr lang="el-GR"/>
        </a:p>
      </dgm:t>
    </dgm:pt>
    <dgm:pt modelId="{8ADDA069-3B66-40AF-922A-FCD5E502ED89}">
      <dgm:prSet phldrT="[Κείμενο]"/>
      <dgm:spPr/>
      <dgm:t>
        <a:bodyPr/>
        <a:lstStyle/>
        <a:p>
          <a:pPr algn="just"/>
          <a:r>
            <a:rPr lang="el-GR" dirty="0" smtClean="0"/>
            <a:t>Σύγκριση των δυνατών και αδύνατων σημείων της τουριστικής</a:t>
          </a:r>
          <a:r>
            <a:rPr lang="en-US" dirty="0" smtClean="0"/>
            <a:t> </a:t>
          </a:r>
          <a:r>
            <a:rPr lang="el-GR" dirty="0" smtClean="0"/>
            <a:t>επιχείρησης, με τα αντίστοιχα των ανταγωνιστών της ή</a:t>
          </a:r>
          <a:r>
            <a:rPr lang="en-US" dirty="0" smtClean="0"/>
            <a:t> </a:t>
          </a:r>
          <a:r>
            <a:rPr lang="el-GR" dirty="0" smtClean="0"/>
            <a:t>επιτυχημένων επιχειρήσεων</a:t>
          </a:r>
          <a:r>
            <a:rPr lang="en-US" dirty="0" smtClean="0"/>
            <a:t> </a:t>
          </a:r>
          <a:endParaRPr lang="el-GR" dirty="0"/>
        </a:p>
      </dgm:t>
    </dgm:pt>
    <dgm:pt modelId="{557059BD-46FD-4462-AB8F-A7618A0B1162}" type="parTrans" cxnId="{0C7BE495-08B4-4F6E-B20A-A1C74B48008E}">
      <dgm:prSet/>
      <dgm:spPr/>
      <dgm:t>
        <a:bodyPr/>
        <a:lstStyle/>
        <a:p>
          <a:endParaRPr lang="el-GR"/>
        </a:p>
      </dgm:t>
    </dgm:pt>
    <dgm:pt modelId="{CF3BE796-F367-4151-BA88-8620DC54E071}" type="sibTrans" cxnId="{0C7BE495-08B4-4F6E-B20A-A1C74B48008E}">
      <dgm:prSet/>
      <dgm:spPr/>
      <dgm:t>
        <a:bodyPr/>
        <a:lstStyle/>
        <a:p>
          <a:endParaRPr lang="el-GR"/>
        </a:p>
      </dgm:t>
    </dgm:pt>
    <dgm:pt modelId="{3D53B672-97E4-47D0-9A4E-177780DA1AF8}" type="pres">
      <dgm:prSet presAssocID="{CD1373EB-E628-4763-ADE4-714448C19855}" presName="linearFlow" presStyleCnt="0">
        <dgm:presLayoutVars>
          <dgm:dir/>
          <dgm:animLvl val="lvl"/>
          <dgm:resizeHandles val="exact"/>
        </dgm:presLayoutVars>
      </dgm:prSet>
      <dgm:spPr/>
      <dgm:t>
        <a:bodyPr/>
        <a:lstStyle/>
        <a:p>
          <a:endParaRPr lang="el-GR"/>
        </a:p>
      </dgm:t>
    </dgm:pt>
    <dgm:pt modelId="{012840F4-7EBC-4856-AAC7-BEE15B8067EB}" type="pres">
      <dgm:prSet presAssocID="{2A065A2F-B918-456F-AF46-0936ACFF5472}" presName="composite" presStyleCnt="0"/>
      <dgm:spPr/>
    </dgm:pt>
    <dgm:pt modelId="{913F6A73-177C-402D-ABAC-923EE17332BB}" type="pres">
      <dgm:prSet presAssocID="{2A065A2F-B918-456F-AF46-0936ACFF5472}" presName="parentText" presStyleLbl="alignNode1" presStyleIdx="0" presStyleCnt="3">
        <dgm:presLayoutVars>
          <dgm:chMax val="1"/>
          <dgm:bulletEnabled val="1"/>
        </dgm:presLayoutVars>
      </dgm:prSet>
      <dgm:spPr/>
      <dgm:t>
        <a:bodyPr/>
        <a:lstStyle/>
        <a:p>
          <a:endParaRPr lang="el-GR"/>
        </a:p>
      </dgm:t>
    </dgm:pt>
    <dgm:pt modelId="{5F702CFE-6E4E-4927-91F7-AB7E3A7DBA66}" type="pres">
      <dgm:prSet presAssocID="{2A065A2F-B918-456F-AF46-0936ACFF5472}" presName="descendantText" presStyleLbl="alignAcc1" presStyleIdx="0" presStyleCnt="3">
        <dgm:presLayoutVars>
          <dgm:bulletEnabled val="1"/>
        </dgm:presLayoutVars>
      </dgm:prSet>
      <dgm:spPr/>
      <dgm:t>
        <a:bodyPr/>
        <a:lstStyle/>
        <a:p>
          <a:endParaRPr lang="el-GR"/>
        </a:p>
      </dgm:t>
    </dgm:pt>
    <dgm:pt modelId="{77B9A8A2-EFFE-46E0-B407-5C1953683867}" type="pres">
      <dgm:prSet presAssocID="{44EE557B-C8EB-4C3E-A85C-AC01E646AA64}" presName="sp" presStyleCnt="0"/>
      <dgm:spPr/>
    </dgm:pt>
    <dgm:pt modelId="{0756FFED-B107-471B-ABE3-950E4D27672B}" type="pres">
      <dgm:prSet presAssocID="{9AD46F25-5FB5-4365-823C-777672C0A3C2}" presName="composite" presStyleCnt="0"/>
      <dgm:spPr/>
    </dgm:pt>
    <dgm:pt modelId="{0E9991CC-3550-4A71-8143-97F715D620F8}" type="pres">
      <dgm:prSet presAssocID="{9AD46F25-5FB5-4365-823C-777672C0A3C2}" presName="parentText" presStyleLbl="alignNode1" presStyleIdx="1" presStyleCnt="3">
        <dgm:presLayoutVars>
          <dgm:chMax val="1"/>
          <dgm:bulletEnabled val="1"/>
        </dgm:presLayoutVars>
      </dgm:prSet>
      <dgm:spPr/>
      <dgm:t>
        <a:bodyPr/>
        <a:lstStyle/>
        <a:p>
          <a:endParaRPr lang="el-GR"/>
        </a:p>
      </dgm:t>
    </dgm:pt>
    <dgm:pt modelId="{E62EB7F8-3179-43B4-8C72-8C1930CA08CD}" type="pres">
      <dgm:prSet presAssocID="{9AD46F25-5FB5-4365-823C-777672C0A3C2}" presName="descendantText" presStyleLbl="alignAcc1" presStyleIdx="1" presStyleCnt="3">
        <dgm:presLayoutVars>
          <dgm:bulletEnabled val="1"/>
        </dgm:presLayoutVars>
      </dgm:prSet>
      <dgm:spPr/>
      <dgm:t>
        <a:bodyPr/>
        <a:lstStyle/>
        <a:p>
          <a:endParaRPr lang="el-GR"/>
        </a:p>
      </dgm:t>
    </dgm:pt>
    <dgm:pt modelId="{54510C2A-3803-403F-9D8A-95AB7D5F61EE}" type="pres">
      <dgm:prSet presAssocID="{329BAD16-B437-4371-B539-02F7DEC2C2FD}" presName="sp" presStyleCnt="0"/>
      <dgm:spPr/>
    </dgm:pt>
    <dgm:pt modelId="{67C4964B-CA9A-47D8-9A80-FA9437298F83}" type="pres">
      <dgm:prSet presAssocID="{943653DD-0D7F-4AF2-8239-E52EAFDDAC02}" presName="composite" presStyleCnt="0"/>
      <dgm:spPr/>
    </dgm:pt>
    <dgm:pt modelId="{D8F71461-B128-40D4-9233-FE44B4CCC6DC}" type="pres">
      <dgm:prSet presAssocID="{943653DD-0D7F-4AF2-8239-E52EAFDDAC02}" presName="parentText" presStyleLbl="alignNode1" presStyleIdx="2" presStyleCnt="3">
        <dgm:presLayoutVars>
          <dgm:chMax val="1"/>
          <dgm:bulletEnabled val="1"/>
        </dgm:presLayoutVars>
      </dgm:prSet>
      <dgm:spPr/>
      <dgm:t>
        <a:bodyPr/>
        <a:lstStyle/>
        <a:p>
          <a:endParaRPr lang="el-GR"/>
        </a:p>
      </dgm:t>
    </dgm:pt>
    <dgm:pt modelId="{DE67EC85-7AA3-43D9-BB15-42BF45F896B1}" type="pres">
      <dgm:prSet presAssocID="{943653DD-0D7F-4AF2-8239-E52EAFDDAC02}" presName="descendantText" presStyleLbl="alignAcc1" presStyleIdx="2" presStyleCnt="3">
        <dgm:presLayoutVars>
          <dgm:bulletEnabled val="1"/>
        </dgm:presLayoutVars>
      </dgm:prSet>
      <dgm:spPr/>
      <dgm:t>
        <a:bodyPr/>
        <a:lstStyle/>
        <a:p>
          <a:endParaRPr lang="el-GR"/>
        </a:p>
      </dgm:t>
    </dgm:pt>
  </dgm:ptLst>
  <dgm:cxnLst>
    <dgm:cxn modelId="{4A8A85B3-693B-4F15-977B-FEDB1CCD485C}" type="presOf" srcId="{943653DD-0D7F-4AF2-8239-E52EAFDDAC02}" destId="{D8F71461-B128-40D4-9233-FE44B4CCC6DC}" srcOrd="0" destOrd="0" presId="urn:microsoft.com/office/officeart/2005/8/layout/chevron2"/>
    <dgm:cxn modelId="{CA57355D-6D96-4A2F-8184-08B040E8929A}" type="presOf" srcId="{A8433F5D-E2C5-49E3-A6B8-178990176EAF}" destId="{E62EB7F8-3179-43B4-8C72-8C1930CA08CD}" srcOrd="0" destOrd="0" presId="urn:microsoft.com/office/officeart/2005/8/layout/chevron2"/>
    <dgm:cxn modelId="{8532B4E6-7000-4EA7-83D6-3EEBBDA854D0}" srcId="{CD1373EB-E628-4763-ADE4-714448C19855}" destId="{9AD46F25-5FB5-4365-823C-777672C0A3C2}" srcOrd="1" destOrd="0" parTransId="{7CD0CD34-6F7C-47B0-984C-A062BABA4475}" sibTransId="{329BAD16-B437-4371-B539-02F7DEC2C2FD}"/>
    <dgm:cxn modelId="{891F603E-21D7-4CCB-B9BF-20212EBEE9B6}" type="presOf" srcId="{2A065A2F-B918-456F-AF46-0936ACFF5472}" destId="{913F6A73-177C-402D-ABAC-923EE17332BB}" srcOrd="0" destOrd="0" presId="urn:microsoft.com/office/officeart/2005/8/layout/chevron2"/>
    <dgm:cxn modelId="{53ECD98D-46B5-4149-8DC0-E6BE58CD9606}" type="presOf" srcId="{EE0232D7-DD67-4208-8596-A71DAC6F7F79}" destId="{5F702CFE-6E4E-4927-91F7-AB7E3A7DBA66}" srcOrd="0" destOrd="0" presId="urn:microsoft.com/office/officeart/2005/8/layout/chevron2"/>
    <dgm:cxn modelId="{EEBEF3F9-230F-41FC-865A-5705429F4596}" srcId="{9AD46F25-5FB5-4365-823C-777672C0A3C2}" destId="{A8433F5D-E2C5-49E3-A6B8-178990176EAF}" srcOrd="0" destOrd="0" parTransId="{C4A8A312-7AFC-451D-8611-17C4BD04A581}" sibTransId="{FBF308E9-51EC-4694-98C5-EE617042B1E2}"/>
    <dgm:cxn modelId="{6E49F3B7-E375-4E55-A12E-9909C80D5DC0}" srcId="{CD1373EB-E628-4763-ADE4-714448C19855}" destId="{943653DD-0D7F-4AF2-8239-E52EAFDDAC02}" srcOrd="2" destOrd="0" parTransId="{9805EE93-02AB-438D-9B04-6873EE38AECF}" sibTransId="{B94BE44E-981E-40EF-B177-5864793C5199}"/>
    <dgm:cxn modelId="{0C7BE495-08B4-4F6E-B20A-A1C74B48008E}" srcId="{943653DD-0D7F-4AF2-8239-E52EAFDDAC02}" destId="{8ADDA069-3B66-40AF-922A-FCD5E502ED89}" srcOrd="0" destOrd="0" parTransId="{557059BD-46FD-4462-AB8F-A7618A0B1162}" sibTransId="{CF3BE796-F367-4151-BA88-8620DC54E071}"/>
    <dgm:cxn modelId="{F51BD46D-0963-4144-B469-1A1B2E4F6B2D}" srcId="{CD1373EB-E628-4763-ADE4-714448C19855}" destId="{2A065A2F-B918-456F-AF46-0936ACFF5472}" srcOrd="0" destOrd="0" parTransId="{DF399325-260F-4C1F-9C59-C931555AF2A3}" sibTransId="{44EE557B-C8EB-4C3E-A85C-AC01E646AA64}"/>
    <dgm:cxn modelId="{576FEADB-1C81-4AF2-AE04-0C330058D40E}" srcId="{2A065A2F-B918-456F-AF46-0936ACFF5472}" destId="{EE0232D7-DD67-4208-8596-A71DAC6F7F79}" srcOrd="0" destOrd="0" parTransId="{F34FD06E-5CF7-4C6B-B1DD-08E1BAC7D7D4}" sibTransId="{393A1230-9B7F-419C-939F-F65BA147D018}"/>
    <dgm:cxn modelId="{4967ED84-8823-4536-A18B-0BE4310588E0}" type="presOf" srcId="{8ADDA069-3B66-40AF-922A-FCD5E502ED89}" destId="{DE67EC85-7AA3-43D9-BB15-42BF45F896B1}" srcOrd="0" destOrd="0" presId="urn:microsoft.com/office/officeart/2005/8/layout/chevron2"/>
    <dgm:cxn modelId="{1A7E2198-8265-461E-A469-5AB647855E42}" type="presOf" srcId="{CD1373EB-E628-4763-ADE4-714448C19855}" destId="{3D53B672-97E4-47D0-9A4E-177780DA1AF8}" srcOrd="0" destOrd="0" presId="urn:microsoft.com/office/officeart/2005/8/layout/chevron2"/>
    <dgm:cxn modelId="{F0C29EDE-EDC1-4F41-AD75-AA37AF04AFBC}" type="presOf" srcId="{9AD46F25-5FB5-4365-823C-777672C0A3C2}" destId="{0E9991CC-3550-4A71-8143-97F715D620F8}" srcOrd="0" destOrd="0" presId="urn:microsoft.com/office/officeart/2005/8/layout/chevron2"/>
    <dgm:cxn modelId="{6A11AEF8-2404-4D0D-A045-C638ED311705}" type="presParOf" srcId="{3D53B672-97E4-47D0-9A4E-177780DA1AF8}" destId="{012840F4-7EBC-4856-AAC7-BEE15B8067EB}" srcOrd="0" destOrd="0" presId="urn:microsoft.com/office/officeart/2005/8/layout/chevron2"/>
    <dgm:cxn modelId="{B9C1B88F-C925-4C0B-A0BF-A458D94675F1}" type="presParOf" srcId="{012840F4-7EBC-4856-AAC7-BEE15B8067EB}" destId="{913F6A73-177C-402D-ABAC-923EE17332BB}" srcOrd="0" destOrd="0" presId="urn:microsoft.com/office/officeart/2005/8/layout/chevron2"/>
    <dgm:cxn modelId="{9DD0CAEE-EC5F-45B7-8D71-6235DA86A067}" type="presParOf" srcId="{012840F4-7EBC-4856-AAC7-BEE15B8067EB}" destId="{5F702CFE-6E4E-4927-91F7-AB7E3A7DBA66}" srcOrd="1" destOrd="0" presId="urn:microsoft.com/office/officeart/2005/8/layout/chevron2"/>
    <dgm:cxn modelId="{EC685251-6729-45BA-BBC2-D60E52D8C694}" type="presParOf" srcId="{3D53B672-97E4-47D0-9A4E-177780DA1AF8}" destId="{77B9A8A2-EFFE-46E0-B407-5C1953683867}" srcOrd="1" destOrd="0" presId="urn:microsoft.com/office/officeart/2005/8/layout/chevron2"/>
    <dgm:cxn modelId="{536C0F49-F8F9-4496-A926-C7273FCFCB8A}" type="presParOf" srcId="{3D53B672-97E4-47D0-9A4E-177780DA1AF8}" destId="{0756FFED-B107-471B-ABE3-950E4D27672B}" srcOrd="2" destOrd="0" presId="urn:microsoft.com/office/officeart/2005/8/layout/chevron2"/>
    <dgm:cxn modelId="{D0DDA53C-D6AF-476A-B03A-82E8968E31BC}" type="presParOf" srcId="{0756FFED-B107-471B-ABE3-950E4D27672B}" destId="{0E9991CC-3550-4A71-8143-97F715D620F8}" srcOrd="0" destOrd="0" presId="urn:microsoft.com/office/officeart/2005/8/layout/chevron2"/>
    <dgm:cxn modelId="{2828EDAB-9722-4A07-A4B4-8D6C3E0DD939}" type="presParOf" srcId="{0756FFED-B107-471B-ABE3-950E4D27672B}" destId="{E62EB7F8-3179-43B4-8C72-8C1930CA08CD}" srcOrd="1" destOrd="0" presId="urn:microsoft.com/office/officeart/2005/8/layout/chevron2"/>
    <dgm:cxn modelId="{9759677E-7727-4CCF-9869-4B7025F70834}" type="presParOf" srcId="{3D53B672-97E4-47D0-9A4E-177780DA1AF8}" destId="{54510C2A-3803-403F-9D8A-95AB7D5F61EE}" srcOrd="3" destOrd="0" presId="urn:microsoft.com/office/officeart/2005/8/layout/chevron2"/>
    <dgm:cxn modelId="{F732B2B2-E017-4FE2-B2F7-D6E9E2544449}" type="presParOf" srcId="{3D53B672-97E4-47D0-9A4E-177780DA1AF8}" destId="{67C4964B-CA9A-47D8-9A80-FA9437298F83}" srcOrd="4" destOrd="0" presId="urn:microsoft.com/office/officeart/2005/8/layout/chevron2"/>
    <dgm:cxn modelId="{51F3716B-E509-4BA8-8607-F9F8CEB71152}" type="presParOf" srcId="{67C4964B-CA9A-47D8-9A80-FA9437298F83}" destId="{D8F71461-B128-40D4-9233-FE44B4CCC6DC}" srcOrd="0" destOrd="0" presId="urn:microsoft.com/office/officeart/2005/8/layout/chevron2"/>
    <dgm:cxn modelId="{1615085F-CA6D-426B-A5AD-27B85F8F1A01}" type="presParOf" srcId="{67C4964B-CA9A-47D8-9A80-FA9437298F83}" destId="{DE67EC85-7AA3-43D9-BB15-42BF45F896B1}"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884EC86F-FE50-4AE0-9783-714DED1596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76C58331-1409-42B8-A782-DD73B66E3EAC}">
      <dgm:prSet phldrT="[Κείμενο]" custT="1"/>
      <dgm:spPr/>
      <dgm:t>
        <a:bodyPr/>
        <a:lstStyle/>
        <a:p>
          <a:r>
            <a:rPr lang="el-GR" sz="1600" dirty="0" smtClean="0"/>
            <a:t>Το </a:t>
          </a:r>
          <a:r>
            <a:rPr lang="el-GR" sz="1800" dirty="0" smtClean="0"/>
            <a:t>εξωτερικό</a:t>
          </a:r>
          <a:endParaRPr lang="en-US" sz="1600" dirty="0" smtClean="0"/>
        </a:p>
        <a:p>
          <a:r>
            <a:rPr lang="el-GR" sz="1600" dirty="0" smtClean="0"/>
            <a:t> περιβάλλον λειτουργίας</a:t>
          </a:r>
          <a:r>
            <a:rPr lang="en-US" sz="1600" dirty="0" smtClean="0"/>
            <a:t> </a:t>
          </a:r>
          <a:endParaRPr lang="el-GR" sz="1600" dirty="0"/>
        </a:p>
      </dgm:t>
    </dgm:pt>
    <dgm:pt modelId="{3F1BEF84-F8B1-4533-BB19-A2F9E2AAE2D3}" type="parTrans" cxnId="{84B86F05-DC72-46D2-BEEF-BED75DF9B1E9}">
      <dgm:prSet/>
      <dgm:spPr/>
      <dgm:t>
        <a:bodyPr/>
        <a:lstStyle/>
        <a:p>
          <a:endParaRPr lang="el-GR"/>
        </a:p>
      </dgm:t>
    </dgm:pt>
    <dgm:pt modelId="{F881FE70-A5CE-4151-96EA-298E263E3B30}" type="sibTrans" cxnId="{84B86F05-DC72-46D2-BEEF-BED75DF9B1E9}">
      <dgm:prSet/>
      <dgm:spPr/>
      <dgm:t>
        <a:bodyPr/>
        <a:lstStyle/>
        <a:p>
          <a:endParaRPr lang="el-GR"/>
        </a:p>
      </dgm:t>
    </dgm:pt>
    <dgm:pt modelId="{0B7D3D47-8583-4FF6-B3E3-748A79AA166A}">
      <dgm:prSet phldrT="[Κείμενο]" custT="1"/>
      <dgm:spPr/>
      <dgm:t>
        <a:bodyPr/>
        <a:lstStyle/>
        <a:p>
          <a:r>
            <a:rPr lang="el-GR" sz="1400" dirty="0" smtClean="0"/>
            <a:t>Ευρύτερο </a:t>
          </a:r>
          <a:r>
            <a:rPr lang="el-GR" sz="1400" dirty="0" err="1" smtClean="0"/>
            <a:t>μάκρο</a:t>
          </a:r>
          <a:r>
            <a:rPr lang="el-GR" sz="1400" dirty="0" smtClean="0"/>
            <a:t> -</a:t>
          </a:r>
        </a:p>
        <a:p>
          <a:r>
            <a:rPr lang="el-GR" sz="1400" dirty="0" smtClean="0"/>
            <a:t>περιβάλλον</a:t>
          </a:r>
          <a:endParaRPr lang="el-GR" sz="1400" dirty="0"/>
        </a:p>
      </dgm:t>
    </dgm:pt>
    <dgm:pt modelId="{D914557C-C255-48A5-BC9E-9C238F29F929}" type="parTrans" cxnId="{7538FC3B-80B4-416D-946D-71DF2C5D71EB}">
      <dgm:prSet/>
      <dgm:spPr/>
      <dgm:t>
        <a:bodyPr/>
        <a:lstStyle/>
        <a:p>
          <a:endParaRPr lang="el-GR"/>
        </a:p>
      </dgm:t>
    </dgm:pt>
    <dgm:pt modelId="{4067DB7F-A9D6-48C9-BAF1-936AC5739724}" type="sibTrans" cxnId="{7538FC3B-80B4-416D-946D-71DF2C5D71EB}">
      <dgm:prSet/>
      <dgm:spPr/>
      <dgm:t>
        <a:bodyPr/>
        <a:lstStyle/>
        <a:p>
          <a:endParaRPr lang="el-GR"/>
        </a:p>
      </dgm:t>
    </dgm:pt>
    <dgm:pt modelId="{0D6C5B10-BD46-435E-A833-733BFCE8CF17}">
      <dgm:prSet phldrT="[Κείμενο]" custT="1"/>
      <dgm:spPr/>
      <dgm:t>
        <a:bodyPr/>
        <a:lstStyle/>
        <a:p>
          <a:r>
            <a:rPr lang="el-GR" sz="1400" dirty="0" smtClean="0"/>
            <a:t>Περιλαμβάνει όλους εκείνους τους</a:t>
          </a:r>
        </a:p>
        <a:p>
          <a:r>
            <a:rPr lang="el-GR" sz="1400" dirty="0" smtClean="0"/>
            <a:t>παράγοντες που επηρεάζουν την</a:t>
          </a:r>
        </a:p>
        <a:p>
          <a:r>
            <a:rPr lang="el-GR" sz="1400" dirty="0" smtClean="0"/>
            <a:t>τουριστική επιχείρηση, αλλά και όλες</a:t>
          </a:r>
        </a:p>
        <a:p>
          <a:r>
            <a:rPr lang="el-GR" sz="1400" dirty="0" smtClean="0"/>
            <a:t>τις άλλες επιχειρήσεις που</a:t>
          </a:r>
        </a:p>
        <a:p>
          <a:r>
            <a:rPr lang="el-GR" sz="1400" dirty="0" smtClean="0"/>
            <a:t>λειτουργούν στην ίδια περιοχή.</a:t>
          </a:r>
          <a:endParaRPr lang="el-GR" sz="1400" dirty="0"/>
        </a:p>
      </dgm:t>
    </dgm:pt>
    <dgm:pt modelId="{8F66BBDF-425E-40BE-ABA5-EA891CDF60E7}" type="parTrans" cxnId="{48CF55C0-6C46-4948-A49F-59C6F289EDA7}">
      <dgm:prSet/>
      <dgm:spPr/>
      <dgm:t>
        <a:bodyPr/>
        <a:lstStyle/>
        <a:p>
          <a:endParaRPr lang="el-GR"/>
        </a:p>
      </dgm:t>
    </dgm:pt>
    <dgm:pt modelId="{CA5CDEDB-E514-4E2D-A2D9-24949D811F5F}" type="sibTrans" cxnId="{48CF55C0-6C46-4948-A49F-59C6F289EDA7}">
      <dgm:prSet/>
      <dgm:spPr/>
      <dgm:t>
        <a:bodyPr/>
        <a:lstStyle/>
        <a:p>
          <a:endParaRPr lang="el-GR"/>
        </a:p>
      </dgm:t>
    </dgm:pt>
    <dgm:pt modelId="{8419C125-FE90-4ABA-A6EC-ACF32E6CF1E0}">
      <dgm:prSet phldrT="[Κείμενο]" custT="1"/>
      <dgm:spPr/>
      <dgm:t>
        <a:bodyPr/>
        <a:lstStyle/>
        <a:p>
          <a:r>
            <a:rPr lang="el-GR" sz="1400" dirty="0" smtClean="0"/>
            <a:t>Άμεσο </a:t>
          </a:r>
          <a:r>
            <a:rPr lang="el-GR" sz="1400" dirty="0" err="1" smtClean="0"/>
            <a:t>μίκρο</a:t>
          </a:r>
          <a:r>
            <a:rPr lang="el-GR" sz="1400" dirty="0" smtClean="0"/>
            <a:t> –</a:t>
          </a:r>
        </a:p>
        <a:p>
          <a:r>
            <a:rPr lang="el-GR" sz="1400" dirty="0" smtClean="0"/>
            <a:t>περιβάλλον</a:t>
          </a:r>
          <a:endParaRPr lang="el-GR" sz="1400" dirty="0"/>
        </a:p>
      </dgm:t>
    </dgm:pt>
    <dgm:pt modelId="{21CB3589-2131-420C-B820-82ED4465C75A}" type="parTrans" cxnId="{9496C9B8-487D-4683-8806-ED9C72C9BA12}">
      <dgm:prSet/>
      <dgm:spPr/>
      <dgm:t>
        <a:bodyPr/>
        <a:lstStyle/>
        <a:p>
          <a:endParaRPr lang="el-GR"/>
        </a:p>
      </dgm:t>
    </dgm:pt>
    <dgm:pt modelId="{61F1D1A7-F716-40C0-80DE-A48CC2FE851C}" type="sibTrans" cxnId="{9496C9B8-487D-4683-8806-ED9C72C9BA12}">
      <dgm:prSet/>
      <dgm:spPr/>
      <dgm:t>
        <a:bodyPr/>
        <a:lstStyle/>
        <a:p>
          <a:endParaRPr lang="el-GR"/>
        </a:p>
      </dgm:t>
    </dgm:pt>
    <dgm:pt modelId="{ACEB69D8-A257-4D75-B549-0BDDCF7704A6}">
      <dgm:prSet phldrT="[Κείμενο]" custT="1"/>
      <dgm:spPr/>
      <dgm:t>
        <a:bodyPr/>
        <a:lstStyle/>
        <a:p>
          <a:r>
            <a:rPr lang="el-GR" sz="1600" dirty="0" smtClean="0"/>
            <a:t>Περιλαμβάνει όλους εκείνους τους</a:t>
          </a:r>
        </a:p>
        <a:p>
          <a:r>
            <a:rPr lang="el-GR" sz="1600" dirty="0" smtClean="0"/>
            <a:t>παράγοντες που έχουν άμεση σχέση</a:t>
          </a:r>
        </a:p>
        <a:p>
          <a:r>
            <a:rPr lang="el-GR" sz="1600" dirty="0" smtClean="0"/>
            <a:t>με το κλαδικό περιβάλλον της</a:t>
          </a:r>
        </a:p>
        <a:p>
          <a:r>
            <a:rPr lang="el-GR" sz="1600" dirty="0" smtClean="0"/>
            <a:t>τουριστικής επιχείρησης.</a:t>
          </a:r>
          <a:endParaRPr lang="el-GR" sz="1600" dirty="0"/>
        </a:p>
      </dgm:t>
    </dgm:pt>
    <dgm:pt modelId="{02C121B3-5FD9-426B-BCE3-6BBB41419F45}" type="parTrans" cxnId="{7B983D91-1868-41F3-8FC8-DDC60ADEBA86}">
      <dgm:prSet/>
      <dgm:spPr/>
      <dgm:t>
        <a:bodyPr/>
        <a:lstStyle/>
        <a:p>
          <a:endParaRPr lang="el-GR"/>
        </a:p>
      </dgm:t>
    </dgm:pt>
    <dgm:pt modelId="{FE2A2CAC-B4A1-4260-839B-6DD887327124}" type="sibTrans" cxnId="{7B983D91-1868-41F3-8FC8-DDC60ADEBA86}">
      <dgm:prSet/>
      <dgm:spPr/>
      <dgm:t>
        <a:bodyPr/>
        <a:lstStyle/>
        <a:p>
          <a:endParaRPr lang="el-GR"/>
        </a:p>
      </dgm:t>
    </dgm:pt>
    <dgm:pt modelId="{A53CCD67-E326-4EE6-9D84-FEDD66085093}" type="pres">
      <dgm:prSet presAssocID="{884EC86F-FE50-4AE0-9783-714DED1596B1}" presName="diagram" presStyleCnt="0">
        <dgm:presLayoutVars>
          <dgm:chPref val="1"/>
          <dgm:dir/>
          <dgm:animOne val="branch"/>
          <dgm:animLvl val="lvl"/>
          <dgm:resizeHandles val="exact"/>
        </dgm:presLayoutVars>
      </dgm:prSet>
      <dgm:spPr/>
    </dgm:pt>
    <dgm:pt modelId="{46C0B8B2-929F-4D3F-90E0-B8035F76BF76}" type="pres">
      <dgm:prSet presAssocID="{76C58331-1409-42B8-A782-DD73B66E3EAC}" presName="root1" presStyleCnt="0"/>
      <dgm:spPr/>
    </dgm:pt>
    <dgm:pt modelId="{0A434339-9CCF-47D4-B1A0-EE327E01FB62}" type="pres">
      <dgm:prSet presAssocID="{76C58331-1409-42B8-A782-DD73B66E3EAC}" presName="LevelOneTextNode" presStyleLbl="node0" presStyleIdx="0" presStyleCnt="1" custScaleY="125745">
        <dgm:presLayoutVars>
          <dgm:chPref val="3"/>
        </dgm:presLayoutVars>
      </dgm:prSet>
      <dgm:spPr/>
      <dgm:t>
        <a:bodyPr/>
        <a:lstStyle/>
        <a:p>
          <a:endParaRPr lang="el-GR"/>
        </a:p>
      </dgm:t>
    </dgm:pt>
    <dgm:pt modelId="{28DA5811-6F80-420F-81BA-B8D1D5077A66}" type="pres">
      <dgm:prSet presAssocID="{76C58331-1409-42B8-A782-DD73B66E3EAC}" presName="level2hierChild" presStyleCnt="0"/>
      <dgm:spPr/>
    </dgm:pt>
    <dgm:pt modelId="{E765B39F-F380-42A8-8AA0-629C6AEEAE41}" type="pres">
      <dgm:prSet presAssocID="{D914557C-C255-48A5-BC9E-9C238F29F929}" presName="conn2-1" presStyleLbl="parChTrans1D2" presStyleIdx="0" presStyleCnt="2"/>
      <dgm:spPr/>
    </dgm:pt>
    <dgm:pt modelId="{7331D800-BC40-42E7-9236-7AF63326EBDB}" type="pres">
      <dgm:prSet presAssocID="{D914557C-C255-48A5-BC9E-9C238F29F929}" presName="connTx" presStyleLbl="parChTrans1D2" presStyleIdx="0" presStyleCnt="2"/>
      <dgm:spPr/>
    </dgm:pt>
    <dgm:pt modelId="{9DB1D9FC-32CF-42F9-A4E4-E04CF528DCAC}" type="pres">
      <dgm:prSet presAssocID="{0B7D3D47-8583-4FF6-B3E3-748A79AA166A}" presName="root2" presStyleCnt="0"/>
      <dgm:spPr/>
    </dgm:pt>
    <dgm:pt modelId="{2F404453-4B25-417F-A843-2C34DC1A6368}" type="pres">
      <dgm:prSet presAssocID="{0B7D3D47-8583-4FF6-B3E3-748A79AA166A}" presName="LevelTwoTextNode" presStyleLbl="node2" presStyleIdx="0" presStyleCnt="2">
        <dgm:presLayoutVars>
          <dgm:chPref val="3"/>
        </dgm:presLayoutVars>
      </dgm:prSet>
      <dgm:spPr/>
      <dgm:t>
        <a:bodyPr/>
        <a:lstStyle/>
        <a:p>
          <a:endParaRPr lang="el-GR"/>
        </a:p>
      </dgm:t>
    </dgm:pt>
    <dgm:pt modelId="{0C48A2FC-FFA5-408D-8CD7-962D40949251}" type="pres">
      <dgm:prSet presAssocID="{0B7D3D47-8583-4FF6-B3E3-748A79AA166A}" presName="level3hierChild" presStyleCnt="0"/>
      <dgm:spPr/>
    </dgm:pt>
    <dgm:pt modelId="{E63F2062-5CEE-4486-8548-78AD62DA9FD6}" type="pres">
      <dgm:prSet presAssocID="{8F66BBDF-425E-40BE-ABA5-EA891CDF60E7}" presName="conn2-1" presStyleLbl="parChTrans1D3" presStyleIdx="0" presStyleCnt="2"/>
      <dgm:spPr/>
    </dgm:pt>
    <dgm:pt modelId="{62E2BBDC-A842-4595-B79C-5312C85B4D02}" type="pres">
      <dgm:prSet presAssocID="{8F66BBDF-425E-40BE-ABA5-EA891CDF60E7}" presName="connTx" presStyleLbl="parChTrans1D3" presStyleIdx="0" presStyleCnt="2"/>
      <dgm:spPr/>
    </dgm:pt>
    <dgm:pt modelId="{BAD7539D-965E-4C28-81AF-3A2306EF7895}" type="pres">
      <dgm:prSet presAssocID="{0D6C5B10-BD46-435E-A833-733BFCE8CF17}" presName="root2" presStyleCnt="0"/>
      <dgm:spPr/>
    </dgm:pt>
    <dgm:pt modelId="{2FAD67AC-8561-4771-A301-CD23A6775064}" type="pres">
      <dgm:prSet presAssocID="{0D6C5B10-BD46-435E-A833-733BFCE8CF17}" presName="LevelTwoTextNode" presStyleLbl="node3" presStyleIdx="0" presStyleCnt="2" custScaleX="197447" custScaleY="290481">
        <dgm:presLayoutVars>
          <dgm:chPref val="3"/>
        </dgm:presLayoutVars>
      </dgm:prSet>
      <dgm:spPr/>
      <dgm:t>
        <a:bodyPr/>
        <a:lstStyle/>
        <a:p>
          <a:endParaRPr lang="el-GR"/>
        </a:p>
      </dgm:t>
    </dgm:pt>
    <dgm:pt modelId="{2771ED7A-918E-46C6-B857-F0B066FE09E4}" type="pres">
      <dgm:prSet presAssocID="{0D6C5B10-BD46-435E-A833-733BFCE8CF17}" presName="level3hierChild" presStyleCnt="0"/>
      <dgm:spPr/>
    </dgm:pt>
    <dgm:pt modelId="{0A686227-42F3-4DD7-AFFE-A0C01A9135CF}" type="pres">
      <dgm:prSet presAssocID="{21CB3589-2131-420C-B820-82ED4465C75A}" presName="conn2-1" presStyleLbl="parChTrans1D2" presStyleIdx="1" presStyleCnt="2"/>
      <dgm:spPr/>
    </dgm:pt>
    <dgm:pt modelId="{8681E8EA-3481-476B-A77C-01C003B9B536}" type="pres">
      <dgm:prSet presAssocID="{21CB3589-2131-420C-B820-82ED4465C75A}" presName="connTx" presStyleLbl="parChTrans1D2" presStyleIdx="1" presStyleCnt="2"/>
      <dgm:spPr/>
    </dgm:pt>
    <dgm:pt modelId="{818A0B12-AADD-438B-BB1C-DF7C0DFCE2C2}" type="pres">
      <dgm:prSet presAssocID="{8419C125-FE90-4ABA-A6EC-ACF32E6CF1E0}" presName="root2" presStyleCnt="0"/>
      <dgm:spPr/>
    </dgm:pt>
    <dgm:pt modelId="{A555CEF0-BED7-4400-B37C-2E70EDAC5977}" type="pres">
      <dgm:prSet presAssocID="{8419C125-FE90-4ABA-A6EC-ACF32E6CF1E0}" presName="LevelTwoTextNode" presStyleLbl="node2" presStyleIdx="1" presStyleCnt="2">
        <dgm:presLayoutVars>
          <dgm:chPref val="3"/>
        </dgm:presLayoutVars>
      </dgm:prSet>
      <dgm:spPr/>
      <dgm:t>
        <a:bodyPr/>
        <a:lstStyle/>
        <a:p>
          <a:endParaRPr lang="el-GR"/>
        </a:p>
      </dgm:t>
    </dgm:pt>
    <dgm:pt modelId="{0903A68F-1552-4057-8815-44A115C80597}" type="pres">
      <dgm:prSet presAssocID="{8419C125-FE90-4ABA-A6EC-ACF32E6CF1E0}" presName="level3hierChild" presStyleCnt="0"/>
      <dgm:spPr/>
    </dgm:pt>
    <dgm:pt modelId="{71C064B8-A20B-4ADB-BD19-77370CCC348D}" type="pres">
      <dgm:prSet presAssocID="{02C121B3-5FD9-426B-BCE3-6BBB41419F45}" presName="conn2-1" presStyleLbl="parChTrans1D3" presStyleIdx="1" presStyleCnt="2"/>
      <dgm:spPr/>
    </dgm:pt>
    <dgm:pt modelId="{739D3AAE-934A-405D-858F-37F497187B48}" type="pres">
      <dgm:prSet presAssocID="{02C121B3-5FD9-426B-BCE3-6BBB41419F45}" presName="connTx" presStyleLbl="parChTrans1D3" presStyleIdx="1" presStyleCnt="2"/>
      <dgm:spPr/>
    </dgm:pt>
    <dgm:pt modelId="{1109F288-86CE-44B4-B058-5393ECEFE9DC}" type="pres">
      <dgm:prSet presAssocID="{ACEB69D8-A257-4D75-B549-0BDDCF7704A6}" presName="root2" presStyleCnt="0"/>
      <dgm:spPr/>
    </dgm:pt>
    <dgm:pt modelId="{B34D552C-8E4B-4169-B97F-F9421CF62F84}" type="pres">
      <dgm:prSet presAssocID="{ACEB69D8-A257-4D75-B549-0BDDCF7704A6}" presName="LevelTwoTextNode" presStyleLbl="node3" presStyleIdx="1" presStyleCnt="2" custScaleX="187853" custScaleY="246815">
        <dgm:presLayoutVars>
          <dgm:chPref val="3"/>
        </dgm:presLayoutVars>
      </dgm:prSet>
      <dgm:spPr/>
      <dgm:t>
        <a:bodyPr/>
        <a:lstStyle/>
        <a:p>
          <a:endParaRPr lang="el-GR"/>
        </a:p>
      </dgm:t>
    </dgm:pt>
    <dgm:pt modelId="{FF4EE820-44C8-4F69-AFEE-C7598B7F2292}" type="pres">
      <dgm:prSet presAssocID="{ACEB69D8-A257-4D75-B549-0BDDCF7704A6}" presName="level3hierChild" presStyleCnt="0"/>
      <dgm:spPr/>
    </dgm:pt>
  </dgm:ptLst>
  <dgm:cxnLst>
    <dgm:cxn modelId="{9496C9B8-487D-4683-8806-ED9C72C9BA12}" srcId="{76C58331-1409-42B8-A782-DD73B66E3EAC}" destId="{8419C125-FE90-4ABA-A6EC-ACF32E6CF1E0}" srcOrd="1" destOrd="0" parTransId="{21CB3589-2131-420C-B820-82ED4465C75A}" sibTransId="{61F1D1A7-F716-40C0-80DE-A48CC2FE851C}"/>
    <dgm:cxn modelId="{13B5DD2A-8748-41E6-89F2-D4A058DF3309}" type="presOf" srcId="{8419C125-FE90-4ABA-A6EC-ACF32E6CF1E0}" destId="{A555CEF0-BED7-4400-B37C-2E70EDAC5977}" srcOrd="0" destOrd="0" presId="urn:microsoft.com/office/officeart/2005/8/layout/hierarchy2"/>
    <dgm:cxn modelId="{82B144E4-6336-4B2A-809A-8BFF9845D894}" type="presOf" srcId="{D914557C-C255-48A5-BC9E-9C238F29F929}" destId="{E765B39F-F380-42A8-8AA0-629C6AEEAE41}" srcOrd="0" destOrd="0" presId="urn:microsoft.com/office/officeart/2005/8/layout/hierarchy2"/>
    <dgm:cxn modelId="{A52B7924-2B34-4D8A-83FD-F43FC86BAA55}" type="presOf" srcId="{21CB3589-2131-420C-B820-82ED4465C75A}" destId="{8681E8EA-3481-476B-A77C-01C003B9B536}" srcOrd="1" destOrd="0" presId="urn:microsoft.com/office/officeart/2005/8/layout/hierarchy2"/>
    <dgm:cxn modelId="{F5A1A6B0-3A3D-4611-83CA-C281146FA544}" type="presOf" srcId="{ACEB69D8-A257-4D75-B549-0BDDCF7704A6}" destId="{B34D552C-8E4B-4169-B97F-F9421CF62F84}" srcOrd="0" destOrd="0" presId="urn:microsoft.com/office/officeart/2005/8/layout/hierarchy2"/>
    <dgm:cxn modelId="{48CF55C0-6C46-4948-A49F-59C6F289EDA7}" srcId="{0B7D3D47-8583-4FF6-B3E3-748A79AA166A}" destId="{0D6C5B10-BD46-435E-A833-733BFCE8CF17}" srcOrd="0" destOrd="0" parTransId="{8F66BBDF-425E-40BE-ABA5-EA891CDF60E7}" sibTransId="{CA5CDEDB-E514-4E2D-A2D9-24949D811F5F}"/>
    <dgm:cxn modelId="{669EF644-40D1-4884-A194-68C3417D53F1}" type="presOf" srcId="{76C58331-1409-42B8-A782-DD73B66E3EAC}" destId="{0A434339-9CCF-47D4-B1A0-EE327E01FB62}" srcOrd="0" destOrd="0" presId="urn:microsoft.com/office/officeart/2005/8/layout/hierarchy2"/>
    <dgm:cxn modelId="{5839B6AC-E975-4F2A-B8B7-EBE0B13CD1DB}" type="presOf" srcId="{0B7D3D47-8583-4FF6-B3E3-748A79AA166A}" destId="{2F404453-4B25-417F-A843-2C34DC1A6368}" srcOrd="0" destOrd="0" presId="urn:microsoft.com/office/officeart/2005/8/layout/hierarchy2"/>
    <dgm:cxn modelId="{84B86F05-DC72-46D2-BEEF-BED75DF9B1E9}" srcId="{884EC86F-FE50-4AE0-9783-714DED1596B1}" destId="{76C58331-1409-42B8-A782-DD73B66E3EAC}" srcOrd="0" destOrd="0" parTransId="{3F1BEF84-F8B1-4533-BB19-A2F9E2AAE2D3}" sibTransId="{F881FE70-A5CE-4151-96EA-298E263E3B30}"/>
    <dgm:cxn modelId="{7538FC3B-80B4-416D-946D-71DF2C5D71EB}" srcId="{76C58331-1409-42B8-A782-DD73B66E3EAC}" destId="{0B7D3D47-8583-4FF6-B3E3-748A79AA166A}" srcOrd="0" destOrd="0" parTransId="{D914557C-C255-48A5-BC9E-9C238F29F929}" sibTransId="{4067DB7F-A9D6-48C9-BAF1-936AC5739724}"/>
    <dgm:cxn modelId="{6DD30E28-BBA1-4E4A-89B4-D445D218DEA1}" type="presOf" srcId="{8F66BBDF-425E-40BE-ABA5-EA891CDF60E7}" destId="{E63F2062-5CEE-4486-8548-78AD62DA9FD6}" srcOrd="0" destOrd="0" presId="urn:microsoft.com/office/officeart/2005/8/layout/hierarchy2"/>
    <dgm:cxn modelId="{7B983D91-1868-41F3-8FC8-DDC60ADEBA86}" srcId="{8419C125-FE90-4ABA-A6EC-ACF32E6CF1E0}" destId="{ACEB69D8-A257-4D75-B549-0BDDCF7704A6}" srcOrd="0" destOrd="0" parTransId="{02C121B3-5FD9-426B-BCE3-6BBB41419F45}" sibTransId="{FE2A2CAC-B4A1-4260-839B-6DD887327124}"/>
    <dgm:cxn modelId="{15059DBA-E568-4EE8-B33F-12B87DA4203A}" type="presOf" srcId="{02C121B3-5FD9-426B-BCE3-6BBB41419F45}" destId="{71C064B8-A20B-4ADB-BD19-77370CCC348D}" srcOrd="0" destOrd="0" presId="urn:microsoft.com/office/officeart/2005/8/layout/hierarchy2"/>
    <dgm:cxn modelId="{6BF5BCD4-09B7-4C09-8134-AE5FDB88FCBD}" type="presOf" srcId="{0D6C5B10-BD46-435E-A833-733BFCE8CF17}" destId="{2FAD67AC-8561-4771-A301-CD23A6775064}" srcOrd="0" destOrd="0" presId="urn:microsoft.com/office/officeart/2005/8/layout/hierarchy2"/>
    <dgm:cxn modelId="{CEBEFF7F-54F6-4FFE-886A-64A2A37DF538}" type="presOf" srcId="{21CB3589-2131-420C-B820-82ED4465C75A}" destId="{0A686227-42F3-4DD7-AFFE-A0C01A9135CF}" srcOrd="0" destOrd="0" presId="urn:microsoft.com/office/officeart/2005/8/layout/hierarchy2"/>
    <dgm:cxn modelId="{49005DB8-D84B-4E65-8DC9-133A9F26BAE6}" type="presOf" srcId="{8F66BBDF-425E-40BE-ABA5-EA891CDF60E7}" destId="{62E2BBDC-A842-4595-B79C-5312C85B4D02}" srcOrd="1" destOrd="0" presId="urn:microsoft.com/office/officeart/2005/8/layout/hierarchy2"/>
    <dgm:cxn modelId="{66FCA502-78CB-4DE2-A90E-F51927F3791E}" type="presOf" srcId="{884EC86F-FE50-4AE0-9783-714DED1596B1}" destId="{A53CCD67-E326-4EE6-9D84-FEDD66085093}" srcOrd="0" destOrd="0" presId="urn:microsoft.com/office/officeart/2005/8/layout/hierarchy2"/>
    <dgm:cxn modelId="{E70EFAC1-7EC3-416A-AC6C-70C00144E4E8}" type="presOf" srcId="{D914557C-C255-48A5-BC9E-9C238F29F929}" destId="{7331D800-BC40-42E7-9236-7AF63326EBDB}" srcOrd="1" destOrd="0" presId="urn:microsoft.com/office/officeart/2005/8/layout/hierarchy2"/>
    <dgm:cxn modelId="{878858EE-5418-462C-A1D3-747ED6DDE029}" type="presOf" srcId="{02C121B3-5FD9-426B-BCE3-6BBB41419F45}" destId="{739D3AAE-934A-405D-858F-37F497187B48}" srcOrd="1" destOrd="0" presId="urn:microsoft.com/office/officeart/2005/8/layout/hierarchy2"/>
    <dgm:cxn modelId="{3BE5A7F9-F7E9-4A89-8FA7-ADDA1524C6B2}" type="presParOf" srcId="{A53CCD67-E326-4EE6-9D84-FEDD66085093}" destId="{46C0B8B2-929F-4D3F-90E0-B8035F76BF76}" srcOrd="0" destOrd="0" presId="urn:microsoft.com/office/officeart/2005/8/layout/hierarchy2"/>
    <dgm:cxn modelId="{948A724E-CEBA-4CD9-A4F5-2979EC6A5D9B}" type="presParOf" srcId="{46C0B8B2-929F-4D3F-90E0-B8035F76BF76}" destId="{0A434339-9CCF-47D4-B1A0-EE327E01FB62}" srcOrd="0" destOrd="0" presId="urn:microsoft.com/office/officeart/2005/8/layout/hierarchy2"/>
    <dgm:cxn modelId="{8970C56E-9BEE-4DA0-918C-4885E4E261B9}" type="presParOf" srcId="{46C0B8B2-929F-4D3F-90E0-B8035F76BF76}" destId="{28DA5811-6F80-420F-81BA-B8D1D5077A66}" srcOrd="1" destOrd="0" presId="urn:microsoft.com/office/officeart/2005/8/layout/hierarchy2"/>
    <dgm:cxn modelId="{6ED6B565-48DF-41E4-9AF2-C2283BFFD73B}" type="presParOf" srcId="{28DA5811-6F80-420F-81BA-B8D1D5077A66}" destId="{E765B39F-F380-42A8-8AA0-629C6AEEAE41}" srcOrd="0" destOrd="0" presId="urn:microsoft.com/office/officeart/2005/8/layout/hierarchy2"/>
    <dgm:cxn modelId="{B6CC2341-AB1E-4B1A-8759-2F6761E2B07B}" type="presParOf" srcId="{E765B39F-F380-42A8-8AA0-629C6AEEAE41}" destId="{7331D800-BC40-42E7-9236-7AF63326EBDB}" srcOrd="0" destOrd="0" presId="urn:microsoft.com/office/officeart/2005/8/layout/hierarchy2"/>
    <dgm:cxn modelId="{DC3A49F2-CE8B-4F5F-A232-5BC2D8FB1F68}" type="presParOf" srcId="{28DA5811-6F80-420F-81BA-B8D1D5077A66}" destId="{9DB1D9FC-32CF-42F9-A4E4-E04CF528DCAC}" srcOrd="1" destOrd="0" presId="urn:microsoft.com/office/officeart/2005/8/layout/hierarchy2"/>
    <dgm:cxn modelId="{ACDE2531-091A-4721-890E-40518FCD3CE3}" type="presParOf" srcId="{9DB1D9FC-32CF-42F9-A4E4-E04CF528DCAC}" destId="{2F404453-4B25-417F-A843-2C34DC1A6368}" srcOrd="0" destOrd="0" presId="urn:microsoft.com/office/officeart/2005/8/layout/hierarchy2"/>
    <dgm:cxn modelId="{C1CF49E6-0BD8-4693-A3D2-ACD08BAE0724}" type="presParOf" srcId="{9DB1D9FC-32CF-42F9-A4E4-E04CF528DCAC}" destId="{0C48A2FC-FFA5-408D-8CD7-962D40949251}" srcOrd="1" destOrd="0" presId="urn:microsoft.com/office/officeart/2005/8/layout/hierarchy2"/>
    <dgm:cxn modelId="{9D843FF1-AFBA-4E7A-91BC-F88901B7209D}" type="presParOf" srcId="{0C48A2FC-FFA5-408D-8CD7-962D40949251}" destId="{E63F2062-5CEE-4486-8548-78AD62DA9FD6}" srcOrd="0" destOrd="0" presId="urn:microsoft.com/office/officeart/2005/8/layout/hierarchy2"/>
    <dgm:cxn modelId="{F88A56B9-58C1-477D-8717-3F7CBA84FAAD}" type="presParOf" srcId="{E63F2062-5CEE-4486-8548-78AD62DA9FD6}" destId="{62E2BBDC-A842-4595-B79C-5312C85B4D02}" srcOrd="0" destOrd="0" presId="urn:microsoft.com/office/officeart/2005/8/layout/hierarchy2"/>
    <dgm:cxn modelId="{065F4C84-241F-4AE9-862F-16BA7B35B67D}" type="presParOf" srcId="{0C48A2FC-FFA5-408D-8CD7-962D40949251}" destId="{BAD7539D-965E-4C28-81AF-3A2306EF7895}" srcOrd="1" destOrd="0" presId="urn:microsoft.com/office/officeart/2005/8/layout/hierarchy2"/>
    <dgm:cxn modelId="{FA7374FB-BFA3-4E1C-8AF0-0D3526EA7F4C}" type="presParOf" srcId="{BAD7539D-965E-4C28-81AF-3A2306EF7895}" destId="{2FAD67AC-8561-4771-A301-CD23A6775064}" srcOrd="0" destOrd="0" presId="urn:microsoft.com/office/officeart/2005/8/layout/hierarchy2"/>
    <dgm:cxn modelId="{A1814B7F-BF84-4ABD-A7F5-42EAAF3A32F8}" type="presParOf" srcId="{BAD7539D-965E-4C28-81AF-3A2306EF7895}" destId="{2771ED7A-918E-46C6-B857-F0B066FE09E4}" srcOrd="1" destOrd="0" presId="urn:microsoft.com/office/officeart/2005/8/layout/hierarchy2"/>
    <dgm:cxn modelId="{D1A71623-2905-40D2-9EBB-FE859D785D85}" type="presParOf" srcId="{28DA5811-6F80-420F-81BA-B8D1D5077A66}" destId="{0A686227-42F3-4DD7-AFFE-A0C01A9135CF}" srcOrd="2" destOrd="0" presId="urn:microsoft.com/office/officeart/2005/8/layout/hierarchy2"/>
    <dgm:cxn modelId="{5F178DDF-3C29-4BD1-B66B-09A7DE1E59D0}" type="presParOf" srcId="{0A686227-42F3-4DD7-AFFE-A0C01A9135CF}" destId="{8681E8EA-3481-476B-A77C-01C003B9B536}" srcOrd="0" destOrd="0" presId="urn:microsoft.com/office/officeart/2005/8/layout/hierarchy2"/>
    <dgm:cxn modelId="{A1C2235A-1964-4EC9-BC1F-F39E66A821F8}" type="presParOf" srcId="{28DA5811-6F80-420F-81BA-B8D1D5077A66}" destId="{818A0B12-AADD-438B-BB1C-DF7C0DFCE2C2}" srcOrd="3" destOrd="0" presId="urn:microsoft.com/office/officeart/2005/8/layout/hierarchy2"/>
    <dgm:cxn modelId="{91484C7C-CE61-4E7F-98EA-672967CD26CA}" type="presParOf" srcId="{818A0B12-AADD-438B-BB1C-DF7C0DFCE2C2}" destId="{A555CEF0-BED7-4400-B37C-2E70EDAC5977}" srcOrd="0" destOrd="0" presId="urn:microsoft.com/office/officeart/2005/8/layout/hierarchy2"/>
    <dgm:cxn modelId="{43B0E8DC-2250-483D-9FF3-01110B679994}" type="presParOf" srcId="{818A0B12-AADD-438B-BB1C-DF7C0DFCE2C2}" destId="{0903A68F-1552-4057-8815-44A115C80597}" srcOrd="1" destOrd="0" presId="urn:microsoft.com/office/officeart/2005/8/layout/hierarchy2"/>
    <dgm:cxn modelId="{2B20940C-364F-4E68-92B9-82F4FB6A4CA8}" type="presParOf" srcId="{0903A68F-1552-4057-8815-44A115C80597}" destId="{71C064B8-A20B-4ADB-BD19-77370CCC348D}" srcOrd="0" destOrd="0" presId="urn:microsoft.com/office/officeart/2005/8/layout/hierarchy2"/>
    <dgm:cxn modelId="{ED82BEB4-9DA7-45A7-ADA9-65ED7145B2A3}" type="presParOf" srcId="{71C064B8-A20B-4ADB-BD19-77370CCC348D}" destId="{739D3AAE-934A-405D-858F-37F497187B48}" srcOrd="0" destOrd="0" presId="urn:microsoft.com/office/officeart/2005/8/layout/hierarchy2"/>
    <dgm:cxn modelId="{632CF69C-2E88-4811-894A-C502E66292E3}" type="presParOf" srcId="{0903A68F-1552-4057-8815-44A115C80597}" destId="{1109F288-86CE-44B4-B058-5393ECEFE9DC}" srcOrd="1" destOrd="0" presId="urn:microsoft.com/office/officeart/2005/8/layout/hierarchy2"/>
    <dgm:cxn modelId="{5ACF3C8E-BE7D-432F-9AEF-A17B84CBFF1D}" type="presParOf" srcId="{1109F288-86CE-44B4-B058-5393ECEFE9DC}" destId="{B34D552C-8E4B-4169-B97F-F9421CF62F84}" srcOrd="0" destOrd="0" presId="urn:microsoft.com/office/officeart/2005/8/layout/hierarchy2"/>
    <dgm:cxn modelId="{8F3585BF-0F6A-419B-ACCE-762EE54264AD}" type="presParOf" srcId="{1109F288-86CE-44B4-B058-5393ECEFE9DC}" destId="{FF4EE820-44C8-4F69-AFEE-C7598B7F2292}"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6F11DD-C408-49B4-9A84-6E3ABBDBFD28}" type="datetimeFigureOut">
              <a:rPr lang="el-GR" smtClean="0"/>
              <a:pPr/>
              <a:t>29/10/2018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780E94-6B32-4876-B854-475B1FF113FA}" type="slidenum">
              <a:rPr lang="el-GR" smtClean="0"/>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911F6-C2FC-4AE6-BB3C-672CD110A028}" type="datetimeFigureOut">
              <a:rPr lang="el-GR" smtClean="0"/>
              <a:pPr/>
              <a:t>29/10/2018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93A52-1060-4AF8-B778-D74E2CFA0796}" type="slidenum">
              <a:rPr lang="el-GR" smtClean="0"/>
              <a:pPr/>
              <a:t>‹#›</a:t>
            </a:fld>
            <a:endParaRPr lang="el-G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493A52-1060-4AF8-B778-D74E2CFA0796}"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F3EED9CA-A9A2-460D-997E-6410AB3D0490}" type="datetime1">
              <a:rPr lang="en-US" smtClean="0"/>
              <a:pPr/>
              <a:t>10/29/2018</a:t>
            </a:fld>
            <a:endParaRPr lang="en-US"/>
          </a:p>
        </p:txBody>
      </p:sp>
      <p:sp>
        <p:nvSpPr>
          <p:cNvPr id="20" name="19 - Θέση υποσέλιδου"/>
          <p:cNvSpPr>
            <a:spLocks noGrp="1"/>
          </p:cNvSpPr>
          <p:nvPr>
            <p:ph type="ftr" sz="quarter" idx="11"/>
          </p:nvPr>
        </p:nvSpPr>
        <p:spPr/>
        <p:txBody>
          <a:bodyPr/>
          <a:lstStyle>
            <a:extLst/>
          </a:lstStyle>
          <a:p>
            <a:endParaRPr kumimoji="0" lang="en-US"/>
          </a:p>
        </p:txBody>
      </p:sp>
      <p:sp>
        <p:nvSpPr>
          <p:cNvPr id="10" name="9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682BB4F-5860-40DE-AF2C-C1A46D5DE91B}" type="datetime1">
              <a:rPr lang="en-US" smtClean="0"/>
              <a:pPr/>
              <a:t>10/29/2018</a:t>
            </a:fld>
            <a:endParaRPr lang="en-US"/>
          </a:p>
        </p:txBody>
      </p:sp>
      <p:sp>
        <p:nvSpPr>
          <p:cNvPr id="5" name="4 - Θέση υποσέλιδου"/>
          <p:cNvSpPr>
            <a:spLocks noGrp="1"/>
          </p:cNvSpPr>
          <p:nvPr>
            <p:ph type="ftr" sz="quarter" idx="11"/>
          </p:nvPr>
        </p:nvSpPr>
        <p:spPr/>
        <p:txBody>
          <a:bodyPr/>
          <a:lstStyle>
            <a:extLst/>
          </a:lstStyle>
          <a:p>
            <a:endParaRPr kumimoji="0" lang="en-US"/>
          </a:p>
        </p:txBody>
      </p:sp>
      <p:sp>
        <p:nvSpPr>
          <p:cNvPr id="6" name="5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EC4312E-927E-47B4-846E-3CCF60FE8647}" type="datetime1">
              <a:rPr lang="en-US" smtClean="0"/>
              <a:pPr/>
              <a:t>10/29/2018</a:t>
            </a:fld>
            <a:endParaRPr lang="en-US"/>
          </a:p>
        </p:txBody>
      </p:sp>
      <p:sp>
        <p:nvSpPr>
          <p:cNvPr id="5" name="4 - Θέση υποσέλιδου"/>
          <p:cNvSpPr>
            <a:spLocks noGrp="1"/>
          </p:cNvSpPr>
          <p:nvPr>
            <p:ph type="ftr" sz="quarter" idx="11"/>
          </p:nvPr>
        </p:nvSpPr>
        <p:spPr/>
        <p:txBody>
          <a:bodyPr/>
          <a:lstStyle>
            <a:extLst/>
          </a:lstStyle>
          <a:p>
            <a:endParaRPr kumimoji="0" lang="en-US"/>
          </a:p>
        </p:txBody>
      </p:sp>
      <p:sp>
        <p:nvSpPr>
          <p:cNvPr id="6" name="5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98747DC-6873-4EEB-83DE-6294757CDF36}" type="datetime1">
              <a:rPr lang="en-US" smtClean="0"/>
              <a:pPr/>
              <a:t>10/29/2018</a:t>
            </a:fld>
            <a:endParaRPr lang="en-US"/>
          </a:p>
        </p:txBody>
      </p:sp>
      <p:sp>
        <p:nvSpPr>
          <p:cNvPr id="5" name="4 - Θέση υποσέλιδου"/>
          <p:cNvSpPr>
            <a:spLocks noGrp="1"/>
          </p:cNvSpPr>
          <p:nvPr>
            <p:ph type="ftr" sz="quarter" idx="11"/>
          </p:nvPr>
        </p:nvSpPr>
        <p:spPr/>
        <p:txBody>
          <a:bodyPr/>
          <a:lstStyle>
            <a:extLst/>
          </a:lstStyle>
          <a:p>
            <a:endParaRPr kumimoji="0" lang="en-US"/>
          </a:p>
        </p:txBody>
      </p:sp>
      <p:sp>
        <p:nvSpPr>
          <p:cNvPr id="6" name="5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04E52C50-4C9B-41DD-BE01-66C825F8CB18}" type="datetime1">
              <a:rPr lang="en-US" smtClean="0"/>
              <a:pPr/>
              <a:t>10/29/2018</a:t>
            </a:fld>
            <a:endParaRPr lang="en-US"/>
          </a:p>
        </p:txBody>
      </p:sp>
      <p:sp>
        <p:nvSpPr>
          <p:cNvPr id="5" name="4 - Θέση υποσέλιδου"/>
          <p:cNvSpPr>
            <a:spLocks noGrp="1"/>
          </p:cNvSpPr>
          <p:nvPr>
            <p:ph type="ftr" sz="quarter" idx="11"/>
          </p:nvPr>
        </p:nvSpPr>
        <p:spPr/>
        <p:txBody>
          <a:bodyPr/>
          <a:lstStyle>
            <a:extLst/>
          </a:lstStyle>
          <a:p>
            <a:endParaRPr kumimoji="0" lang="en-US"/>
          </a:p>
        </p:txBody>
      </p:sp>
      <p:sp>
        <p:nvSpPr>
          <p:cNvPr id="6" name="5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658DCCC-0389-49E2-8A39-3BDDA47D07E8}" type="datetime1">
              <a:rPr lang="en-US" smtClean="0"/>
              <a:pPr/>
              <a:t>10/29/2018</a:t>
            </a:fld>
            <a:endParaRPr lang="en-US"/>
          </a:p>
        </p:txBody>
      </p:sp>
      <p:sp>
        <p:nvSpPr>
          <p:cNvPr id="6" name="5 - Θέση υποσέλιδου"/>
          <p:cNvSpPr>
            <a:spLocks noGrp="1"/>
          </p:cNvSpPr>
          <p:nvPr>
            <p:ph type="ftr" sz="quarter" idx="11"/>
          </p:nvPr>
        </p:nvSpPr>
        <p:spPr/>
        <p:txBody>
          <a:bodyPr/>
          <a:lstStyle>
            <a:extLst/>
          </a:lstStyle>
          <a:p>
            <a:endParaRPr kumimoji="0" lang="en-US"/>
          </a:p>
        </p:txBody>
      </p:sp>
      <p:sp>
        <p:nvSpPr>
          <p:cNvPr id="7" name="6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47B916D-44D3-4803-BA9F-29F5F8F2A622}" type="datetime1">
              <a:rPr lang="en-US" smtClean="0"/>
              <a:pPr/>
              <a:t>10/29/2018</a:t>
            </a:fld>
            <a:endParaRPr lang="en-US"/>
          </a:p>
        </p:txBody>
      </p:sp>
      <p:sp>
        <p:nvSpPr>
          <p:cNvPr id="8" name="7 - Θέση υποσέλιδου"/>
          <p:cNvSpPr>
            <a:spLocks noGrp="1"/>
          </p:cNvSpPr>
          <p:nvPr>
            <p:ph type="ftr" sz="quarter" idx="11"/>
          </p:nvPr>
        </p:nvSpPr>
        <p:spPr/>
        <p:txBody>
          <a:bodyPr/>
          <a:lstStyle>
            <a:extLst/>
          </a:lstStyle>
          <a:p>
            <a:endParaRPr kumimoji="0" lang="en-US"/>
          </a:p>
        </p:txBody>
      </p:sp>
      <p:sp>
        <p:nvSpPr>
          <p:cNvPr id="9" name="8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AE4E4FE-675B-436B-8129-3A5704FFB821}" type="datetime1">
              <a:rPr lang="en-US" smtClean="0"/>
              <a:pPr/>
              <a:t>10/29/2018</a:t>
            </a:fld>
            <a:endParaRPr lang="en-US"/>
          </a:p>
        </p:txBody>
      </p:sp>
      <p:sp>
        <p:nvSpPr>
          <p:cNvPr id="4" name="3 - Θέση υποσέλιδου"/>
          <p:cNvSpPr>
            <a:spLocks noGrp="1"/>
          </p:cNvSpPr>
          <p:nvPr>
            <p:ph type="ftr" sz="quarter" idx="11"/>
          </p:nvPr>
        </p:nvSpPr>
        <p:spPr/>
        <p:txBody>
          <a:bodyPr/>
          <a:lstStyle>
            <a:extLst/>
          </a:lstStyle>
          <a:p>
            <a:endParaRPr kumimoji="0" lang="en-US"/>
          </a:p>
        </p:txBody>
      </p:sp>
      <p:sp>
        <p:nvSpPr>
          <p:cNvPr id="5" name="4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6EE51B40-0FF1-4943-A5AD-354ED687A6E0}" type="datetime1">
              <a:rPr lang="en-US" smtClean="0"/>
              <a:pPr/>
              <a:t>10/29/2018</a:t>
            </a:fld>
            <a:endParaRPr lang="en-US"/>
          </a:p>
        </p:txBody>
      </p:sp>
      <p:sp>
        <p:nvSpPr>
          <p:cNvPr id="3" name="2 - Θέση υποσέλιδου"/>
          <p:cNvSpPr>
            <a:spLocks noGrp="1"/>
          </p:cNvSpPr>
          <p:nvPr>
            <p:ph type="ftr" sz="quarter" idx="11"/>
          </p:nvPr>
        </p:nvSpPr>
        <p:spPr/>
        <p:txBody>
          <a:bodyPr/>
          <a:lstStyle>
            <a:extLst/>
          </a:lstStyle>
          <a:p>
            <a:endParaRPr kumimoji="0" lang="en-US"/>
          </a:p>
        </p:txBody>
      </p:sp>
      <p:sp>
        <p:nvSpPr>
          <p:cNvPr id="4" name="3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B52E063-3B35-4BB9-BBAD-251AC73D2387}" type="datetime1">
              <a:rPr lang="en-US" smtClean="0"/>
              <a:pPr/>
              <a:t>10/29/2018</a:t>
            </a:fld>
            <a:endParaRPr lang="en-US"/>
          </a:p>
        </p:txBody>
      </p:sp>
      <p:sp>
        <p:nvSpPr>
          <p:cNvPr id="6" name="5 - Θέση υποσέλιδου"/>
          <p:cNvSpPr>
            <a:spLocks noGrp="1"/>
          </p:cNvSpPr>
          <p:nvPr>
            <p:ph type="ftr" sz="quarter" idx="11"/>
          </p:nvPr>
        </p:nvSpPr>
        <p:spPr/>
        <p:txBody>
          <a:bodyPr/>
          <a:lstStyle>
            <a:extLst/>
          </a:lstStyle>
          <a:p>
            <a:endParaRPr kumimoji="0" lang="en-US"/>
          </a:p>
        </p:txBody>
      </p:sp>
      <p:sp>
        <p:nvSpPr>
          <p:cNvPr id="7" name="6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33242998-5555-4BFA-9966-856F16D8C42A}" type="datetime1">
              <a:rPr lang="en-US" smtClean="0"/>
              <a:pPr/>
              <a:t>10/29/2018</a:t>
            </a:fld>
            <a:endParaRPr lang="en-US"/>
          </a:p>
        </p:txBody>
      </p:sp>
      <p:sp>
        <p:nvSpPr>
          <p:cNvPr id="6" name="5 - Θέση υποσέλιδου"/>
          <p:cNvSpPr>
            <a:spLocks noGrp="1"/>
          </p:cNvSpPr>
          <p:nvPr>
            <p:ph type="ftr" sz="quarter" idx="11"/>
          </p:nvPr>
        </p:nvSpPr>
        <p:spPr/>
        <p:txBody>
          <a:bodyPr/>
          <a:lstStyle>
            <a:extLst/>
          </a:lstStyle>
          <a:p>
            <a:endParaRPr kumimoji="0" lang="en-US"/>
          </a:p>
        </p:txBody>
      </p:sp>
      <p:sp>
        <p:nvSpPr>
          <p:cNvPr id="7" name="6 - Θέση αριθμού διαφάνειας"/>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E077842F-465E-4BE2-968F-53DC76255E85}" type="datetime1">
              <a:rPr lang="en-US" smtClean="0"/>
              <a:pPr algn="r" eaLnBrk="1" latinLnBrk="0" hangingPunct="1"/>
              <a:t>10/29/2018</a:t>
            </a:fld>
            <a:endParaRPr lang="en-US" sz="1200">
              <a:solidFill>
                <a:schemeClr val="bg2">
                  <a:shade val="50000"/>
                </a:schemeClr>
              </a:solidFill>
            </a:endParaRP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432560" y="1850064"/>
            <a:ext cx="7406640" cy="2864820"/>
          </a:xfrm>
        </p:spPr>
        <p:txBody>
          <a:bodyPr>
            <a:normAutofit/>
          </a:bodyPr>
          <a:lstStyle/>
          <a:p>
            <a:pPr algn="ctr"/>
            <a:r>
              <a:rPr lang="el-GR" sz="4000" b="1" dirty="0" smtClean="0"/>
              <a:t>Οργάνωση και Διοίκηση Αγροτουριστικών επιχειρήσεων</a:t>
            </a:r>
          </a:p>
          <a:p>
            <a:pPr algn="ctr"/>
            <a:endParaRPr lang="el-GR" sz="4000" b="1" dirty="0" smtClean="0"/>
          </a:p>
          <a:p>
            <a:pPr algn="r"/>
            <a:r>
              <a:rPr lang="el-GR" sz="2000" b="1" dirty="0" smtClean="0"/>
              <a:t>Εξάμηνο Ζ</a:t>
            </a:r>
            <a:endParaRPr lang="el-GR" sz="2000" b="1" dirty="0"/>
          </a:p>
        </p:txBody>
      </p:sp>
      <p:pic>
        <p:nvPicPr>
          <p:cNvPr id="4" name="Picture 2" descr="logo"/>
          <p:cNvPicPr>
            <a:picLocks noChangeAspect="1" noChangeArrowheads="1"/>
          </p:cNvPicPr>
          <p:nvPr/>
        </p:nvPicPr>
        <p:blipFill>
          <a:blip r:embed="rId3"/>
          <a:srcRect/>
          <a:stretch>
            <a:fillRect/>
          </a:stretch>
        </p:blipFill>
        <p:spPr bwMode="auto">
          <a:xfrm>
            <a:off x="571472" y="285728"/>
            <a:ext cx="4953000" cy="533400"/>
          </a:xfrm>
          <a:prstGeom prst="rect">
            <a:avLst/>
          </a:prstGeom>
          <a:noFill/>
        </p:spPr>
      </p:pic>
      <p:sp>
        <p:nvSpPr>
          <p:cNvPr id="5" name="2 - Υπότιτλος"/>
          <p:cNvSpPr txBox="1">
            <a:spLocks/>
          </p:cNvSpPr>
          <p:nvPr/>
        </p:nvSpPr>
        <p:spPr>
          <a:xfrm>
            <a:off x="1500166" y="5429264"/>
            <a:ext cx="7406640" cy="1143008"/>
          </a:xfrm>
          <a:prstGeom prst="rect">
            <a:avLst/>
          </a:prstGeom>
        </p:spPr>
        <p:txBody>
          <a:bodyPr tIns="0">
            <a:normAutofit/>
          </a:bodyPr>
          <a:lstStyle/>
          <a:p>
            <a:pPr marL="27432" marR="0" lvl="0" indent="0"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l-GR"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Εισηγητής</a:t>
            </a:r>
            <a:r>
              <a:rPr kumimoji="0" lang="en-US"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a:t>
            </a:r>
            <a:r>
              <a:rPr kumimoji="0" lang="el-GR" sz="2000" b="1" i="0" u="none" strike="noStrike" kern="1200" cap="none" spc="0" normalizeH="0" noProof="0" dirty="0" smtClean="0">
                <a:ln>
                  <a:noFill/>
                </a:ln>
                <a:solidFill>
                  <a:schemeClr val="tx2">
                    <a:shade val="30000"/>
                    <a:satMod val="150000"/>
                  </a:schemeClr>
                </a:solidFill>
                <a:effectLst/>
                <a:uLnTx/>
                <a:uFillTx/>
                <a:latin typeface="+mn-lt"/>
                <a:ea typeface="+mn-ea"/>
                <a:cs typeface="+mn-cs"/>
              </a:rPr>
              <a:t> Δρ. </a:t>
            </a:r>
            <a:r>
              <a:rPr kumimoji="0" lang="el-GR" sz="2000" b="1" i="0" u="none" strike="noStrike" kern="1200" cap="none" spc="0" normalizeH="0" noProof="0" dirty="0" err="1" smtClean="0">
                <a:ln>
                  <a:noFill/>
                </a:ln>
                <a:solidFill>
                  <a:schemeClr val="tx2">
                    <a:shade val="30000"/>
                    <a:satMod val="150000"/>
                  </a:schemeClr>
                </a:solidFill>
                <a:effectLst/>
                <a:uLnTx/>
                <a:uFillTx/>
                <a:latin typeface="+mn-lt"/>
                <a:ea typeface="+mn-ea"/>
                <a:cs typeface="+mn-cs"/>
              </a:rPr>
              <a:t>Καλογερίδης</a:t>
            </a:r>
            <a:r>
              <a:rPr kumimoji="0" lang="el-GR" sz="2000" b="1" i="0" u="none" strike="noStrike" kern="1200" cap="none" spc="0" normalizeH="0" noProof="0" dirty="0" smtClean="0">
                <a:ln>
                  <a:noFill/>
                </a:ln>
                <a:solidFill>
                  <a:schemeClr val="tx2">
                    <a:shade val="30000"/>
                    <a:satMod val="150000"/>
                  </a:schemeClr>
                </a:solidFill>
                <a:effectLst/>
                <a:uLnTx/>
                <a:uFillTx/>
                <a:latin typeface="+mn-lt"/>
                <a:ea typeface="+mn-ea"/>
                <a:cs typeface="+mn-cs"/>
              </a:rPr>
              <a:t> Νικόλαος </a:t>
            </a:r>
          </a:p>
          <a:p>
            <a:pPr marL="27432" marR="0" lvl="0" indent="0"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l-GR" sz="2000" b="1" baseline="0" dirty="0" smtClean="0">
              <a:solidFill>
                <a:schemeClr val="tx2">
                  <a:shade val="30000"/>
                  <a:satMod val="150000"/>
                </a:schemeClr>
              </a:solidFill>
            </a:endParaRP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l-GR" sz="2000" b="1"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Γρεβενά 2018</a:t>
            </a:r>
            <a:endParaRPr kumimoji="0" lang="el-GR" sz="2000" b="1"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10</a:t>
            </a:fld>
            <a:endParaRPr kumimoji="0" lang="en-US"/>
          </a:p>
        </p:txBody>
      </p:sp>
      <p:sp>
        <p:nvSpPr>
          <p:cNvPr id="9" name="8 - Ορθογώνιο"/>
          <p:cNvSpPr/>
          <p:nvPr/>
        </p:nvSpPr>
        <p:spPr>
          <a:xfrm>
            <a:off x="1142976" y="1571612"/>
            <a:ext cx="7786742" cy="3000821"/>
          </a:xfrm>
          <a:prstGeom prst="rect">
            <a:avLst/>
          </a:prstGeom>
        </p:spPr>
        <p:txBody>
          <a:bodyPr wrap="square">
            <a:spAutoFit/>
          </a:bodyPr>
          <a:lstStyle/>
          <a:p>
            <a:pPr>
              <a:lnSpc>
                <a:spcPct val="150000"/>
              </a:lnSpc>
            </a:pPr>
            <a:r>
              <a:rPr lang="el-GR" dirty="0" smtClean="0"/>
              <a:t>Ανάλογα με τα χαρακτηριστικά του καταλύματος, τα τμήματα, οι χώροι και οι δραστηριότητες του μεταβάλλονται.</a:t>
            </a:r>
          </a:p>
          <a:p>
            <a:pPr>
              <a:lnSpc>
                <a:spcPct val="150000"/>
              </a:lnSpc>
            </a:pPr>
            <a:r>
              <a:rPr lang="el-GR" dirty="0" smtClean="0"/>
              <a:t>Οι παράγοντες που επηρεάζουν τη μεταβολή είναι :</a:t>
            </a:r>
          </a:p>
          <a:p>
            <a:pPr>
              <a:lnSpc>
                <a:spcPct val="150000"/>
              </a:lnSpc>
            </a:pPr>
            <a:r>
              <a:rPr lang="el-GR" dirty="0" smtClean="0"/>
              <a:t>• ο τύπος του καταλύματος</a:t>
            </a:r>
          </a:p>
          <a:p>
            <a:pPr>
              <a:lnSpc>
                <a:spcPct val="150000"/>
              </a:lnSpc>
            </a:pPr>
            <a:r>
              <a:rPr lang="el-GR" dirty="0" smtClean="0"/>
              <a:t>• το είδος των πελατών</a:t>
            </a:r>
          </a:p>
          <a:p>
            <a:pPr>
              <a:lnSpc>
                <a:spcPct val="150000"/>
              </a:lnSpc>
            </a:pPr>
            <a:r>
              <a:rPr lang="el-GR" dirty="0" smtClean="0"/>
              <a:t>• η κατηγορία του καταλύματος</a:t>
            </a:r>
          </a:p>
          <a:p>
            <a:pPr>
              <a:lnSpc>
                <a:spcPct val="150000"/>
              </a:lnSpc>
            </a:pPr>
            <a:r>
              <a:rPr lang="el-GR" dirty="0" smtClean="0"/>
              <a:t>• το μέγεθος του καταλύματος.</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11</a:t>
            </a:fld>
            <a:endParaRPr kumimoji="0" lang="en-US"/>
          </a:p>
        </p:txBody>
      </p:sp>
      <p:graphicFrame>
        <p:nvGraphicFramePr>
          <p:cNvPr id="8" name="7 - Διάγραμμα"/>
          <p:cNvGraphicFramePr/>
          <p:nvPr/>
        </p:nvGraphicFramePr>
        <p:xfrm>
          <a:off x="1571604" y="22145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12</a:t>
            </a:fld>
            <a:endParaRPr kumimoji="0" lang="en-US"/>
          </a:p>
        </p:txBody>
      </p:sp>
      <p:sp>
        <p:nvSpPr>
          <p:cNvPr id="9" name="8 - Ορθογώνιο"/>
          <p:cNvSpPr/>
          <p:nvPr/>
        </p:nvSpPr>
        <p:spPr>
          <a:xfrm>
            <a:off x="1071538" y="1785926"/>
            <a:ext cx="7786742" cy="646331"/>
          </a:xfrm>
          <a:prstGeom prst="rect">
            <a:avLst/>
          </a:prstGeom>
        </p:spPr>
        <p:txBody>
          <a:bodyPr wrap="square">
            <a:spAutoFit/>
          </a:bodyPr>
          <a:lstStyle/>
          <a:p>
            <a:r>
              <a:rPr lang="el-GR" dirty="0" smtClean="0"/>
              <a:t>Η συμπληρωματική προσφορά περιλαμβάνει</a:t>
            </a:r>
            <a:r>
              <a:rPr lang="en-US" dirty="0" smtClean="0"/>
              <a:t>:</a:t>
            </a:r>
            <a:endParaRPr lang="el-GR" dirty="0" smtClean="0"/>
          </a:p>
          <a:p>
            <a:endParaRPr lang="el-GR" dirty="0"/>
          </a:p>
        </p:txBody>
      </p:sp>
      <p:graphicFrame>
        <p:nvGraphicFramePr>
          <p:cNvPr id="10" name="9 - Διάγραμμα"/>
          <p:cNvGraphicFramePr/>
          <p:nvPr/>
        </p:nvGraphicFramePr>
        <p:xfrm>
          <a:off x="1071538" y="2214554"/>
          <a:ext cx="7786742"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13</a:t>
            </a:fld>
            <a:endParaRPr kumimoji="0" lang="en-US"/>
          </a:p>
        </p:txBody>
      </p:sp>
      <p:sp>
        <p:nvSpPr>
          <p:cNvPr id="9" name="8 - Ορθογώνιο"/>
          <p:cNvSpPr/>
          <p:nvPr/>
        </p:nvSpPr>
        <p:spPr>
          <a:xfrm>
            <a:off x="1071538" y="1785926"/>
            <a:ext cx="7786742" cy="646331"/>
          </a:xfrm>
          <a:prstGeom prst="rect">
            <a:avLst/>
          </a:prstGeom>
        </p:spPr>
        <p:txBody>
          <a:bodyPr wrap="square">
            <a:spAutoFit/>
          </a:bodyPr>
          <a:lstStyle/>
          <a:p>
            <a:r>
              <a:rPr lang="el-GR" dirty="0" smtClean="0"/>
              <a:t>Η βοηθητική ξενοδοχειακή προσφορά περιλαμβάνει</a:t>
            </a:r>
            <a:r>
              <a:rPr lang="en-US" dirty="0" smtClean="0"/>
              <a:t>:</a:t>
            </a:r>
            <a:endParaRPr lang="el-GR" dirty="0" smtClean="0"/>
          </a:p>
          <a:p>
            <a:endParaRPr lang="el-GR" dirty="0"/>
          </a:p>
        </p:txBody>
      </p:sp>
      <p:graphicFrame>
        <p:nvGraphicFramePr>
          <p:cNvPr id="10" name="9 - Διάγραμμα"/>
          <p:cNvGraphicFramePr/>
          <p:nvPr/>
        </p:nvGraphicFramePr>
        <p:xfrm>
          <a:off x="1071538" y="2214554"/>
          <a:ext cx="7786742"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14</a:t>
            </a:fld>
            <a:endParaRPr kumimoji="0" lang="en-US"/>
          </a:p>
        </p:txBody>
      </p:sp>
      <p:sp>
        <p:nvSpPr>
          <p:cNvPr id="9" name="8 - Ορθογώνιο"/>
          <p:cNvSpPr/>
          <p:nvPr/>
        </p:nvSpPr>
        <p:spPr>
          <a:xfrm>
            <a:off x="1071538" y="1785926"/>
            <a:ext cx="7786742" cy="923330"/>
          </a:xfrm>
          <a:prstGeom prst="rect">
            <a:avLst/>
          </a:prstGeom>
        </p:spPr>
        <p:txBody>
          <a:bodyPr wrap="square">
            <a:spAutoFit/>
          </a:bodyPr>
          <a:lstStyle/>
          <a:p>
            <a:r>
              <a:rPr lang="el-GR" dirty="0" smtClean="0"/>
              <a:t>Η επακόλουθη</a:t>
            </a:r>
            <a:r>
              <a:rPr lang="el-GR" b="1" dirty="0" smtClean="0"/>
              <a:t> </a:t>
            </a:r>
            <a:r>
              <a:rPr lang="el-GR" dirty="0" smtClean="0"/>
              <a:t>προσφορά περιλαμβάνει τα αποτελέσματα των ενεργειών των εργαζομένων </a:t>
            </a:r>
            <a:r>
              <a:rPr lang="en-US" dirty="0" smtClean="0"/>
              <a:t>:</a:t>
            </a:r>
            <a:endParaRPr lang="el-GR" dirty="0" smtClean="0"/>
          </a:p>
          <a:p>
            <a:endParaRPr lang="el-GR" dirty="0"/>
          </a:p>
        </p:txBody>
      </p:sp>
      <p:graphicFrame>
        <p:nvGraphicFramePr>
          <p:cNvPr id="10" name="9 - Διάγραμμα"/>
          <p:cNvGraphicFramePr/>
          <p:nvPr/>
        </p:nvGraphicFramePr>
        <p:xfrm>
          <a:off x="1071538" y="2214554"/>
          <a:ext cx="7786742"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15</a:t>
            </a:fld>
            <a:endParaRPr kumimoji="0" lang="en-US"/>
          </a:p>
        </p:txBody>
      </p:sp>
      <p:sp>
        <p:nvSpPr>
          <p:cNvPr id="9" name="8 - Ορθογώνιο"/>
          <p:cNvSpPr/>
          <p:nvPr/>
        </p:nvSpPr>
        <p:spPr>
          <a:xfrm>
            <a:off x="1071538" y="1785926"/>
            <a:ext cx="7786742" cy="3693319"/>
          </a:xfrm>
          <a:prstGeom prst="rect">
            <a:avLst/>
          </a:prstGeom>
        </p:spPr>
        <p:txBody>
          <a:bodyPr wrap="square">
            <a:spAutoFit/>
          </a:bodyPr>
          <a:lstStyle/>
          <a:p>
            <a:pPr algn="just"/>
            <a:r>
              <a:rPr lang="el-GR" dirty="0" smtClean="0"/>
              <a:t>Σύγχρονες προσεγγίσεις στη στρατηγική διοίκηση των τουριστικών επιχειρήσεων</a:t>
            </a:r>
            <a:r>
              <a:rPr lang="en-US" dirty="0" smtClean="0"/>
              <a:t>:</a:t>
            </a:r>
            <a:endParaRPr lang="el-GR" dirty="0" smtClean="0"/>
          </a:p>
          <a:p>
            <a:pPr algn="just"/>
            <a:endParaRPr lang="el-GR" dirty="0" smtClean="0"/>
          </a:p>
          <a:p>
            <a:pPr algn="just">
              <a:lnSpc>
                <a:spcPct val="150000"/>
              </a:lnSpc>
            </a:pPr>
            <a:r>
              <a:rPr lang="el-GR" b="1" dirty="0" smtClean="0"/>
              <a:t>Στρατηγική</a:t>
            </a:r>
          </a:p>
          <a:p>
            <a:pPr algn="just">
              <a:lnSpc>
                <a:spcPct val="150000"/>
              </a:lnSpc>
            </a:pPr>
            <a:r>
              <a:rPr lang="el-GR" dirty="0" smtClean="0"/>
              <a:t>• Η ετυμολογία προέρχεται από τη λέξη </a:t>
            </a:r>
            <a:r>
              <a:rPr lang="el-GR" b="1" dirty="0" smtClean="0"/>
              <a:t>Στρατηγός </a:t>
            </a:r>
            <a:r>
              <a:rPr lang="el-GR" dirty="0" smtClean="0"/>
              <a:t>(αυτός που άγει – οδηγεί το στρατό).</a:t>
            </a:r>
          </a:p>
          <a:p>
            <a:pPr algn="just">
              <a:lnSpc>
                <a:spcPct val="150000"/>
              </a:lnSpc>
            </a:pPr>
            <a:r>
              <a:rPr lang="el-GR" dirty="0" smtClean="0"/>
              <a:t>• Η εμφάνιση και εφαρμογή της στρατηγικής στο χώρο των (τουριστικών) επιχειρήσεων είναι μεταγενέστερη, τη συναντάμε δειλά από τις αρχές της </a:t>
            </a:r>
            <a:r>
              <a:rPr lang="el-GR" b="1" dirty="0" smtClean="0"/>
              <a:t>δεκαετίας του ’50.</a:t>
            </a:r>
            <a:endParaRPr lang="el-GR" dirty="0" smtClean="0"/>
          </a:p>
          <a:p>
            <a:pPr algn="just"/>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16</a:t>
            </a:fld>
            <a:endParaRPr kumimoji="0" lang="en-US"/>
          </a:p>
        </p:txBody>
      </p:sp>
      <p:sp>
        <p:nvSpPr>
          <p:cNvPr id="9" name="8 - Ορθογώνιο"/>
          <p:cNvSpPr/>
          <p:nvPr/>
        </p:nvSpPr>
        <p:spPr>
          <a:xfrm>
            <a:off x="1071538" y="1785926"/>
            <a:ext cx="7786742" cy="2126864"/>
          </a:xfrm>
          <a:prstGeom prst="rect">
            <a:avLst/>
          </a:prstGeom>
        </p:spPr>
        <p:txBody>
          <a:bodyPr wrap="square">
            <a:spAutoFit/>
          </a:bodyPr>
          <a:lstStyle/>
          <a:p>
            <a:pPr algn="just">
              <a:lnSpc>
                <a:spcPct val="150000"/>
              </a:lnSpc>
            </a:pPr>
            <a:r>
              <a:rPr lang="el-GR" b="1" dirty="0" smtClean="0"/>
              <a:t>Ορισμός</a:t>
            </a:r>
            <a:endParaRPr lang="el-GR" dirty="0" smtClean="0"/>
          </a:p>
          <a:p>
            <a:pPr algn="just">
              <a:lnSpc>
                <a:spcPct val="150000"/>
              </a:lnSpc>
            </a:pPr>
            <a:r>
              <a:rPr lang="el-GR" b="1" dirty="0" smtClean="0"/>
              <a:t>Στρατηγική</a:t>
            </a:r>
          </a:p>
          <a:p>
            <a:pPr algn="just">
              <a:lnSpc>
                <a:spcPct val="150000"/>
              </a:lnSpc>
            </a:pPr>
            <a:r>
              <a:rPr lang="el-GR" dirty="0" smtClean="0"/>
              <a:t>Ο καθορισμός των βασικών μακροχρόνιων στόχων και σκοπών μιας επιχείρησης, η υιοθέτηση μιας σειράς πράξεων και ο προσδιορισμός των αναγκαίων μέσων για την πραγματοποίηση αυτών των στόχων</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17</a:t>
            </a:fld>
            <a:endParaRPr kumimoji="0" lang="en-US"/>
          </a:p>
        </p:txBody>
      </p:sp>
      <p:sp>
        <p:nvSpPr>
          <p:cNvPr id="9" name="8 - Ορθογώνιο"/>
          <p:cNvSpPr/>
          <p:nvPr/>
        </p:nvSpPr>
        <p:spPr>
          <a:xfrm>
            <a:off x="1071538" y="1785926"/>
            <a:ext cx="7786742" cy="5078313"/>
          </a:xfrm>
          <a:prstGeom prst="rect">
            <a:avLst/>
          </a:prstGeom>
        </p:spPr>
        <p:txBody>
          <a:bodyPr wrap="square">
            <a:spAutoFit/>
          </a:bodyPr>
          <a:lstStyle/>
          <a:p>
            <a:pPr algn="just">
              <a:lnSpc>
                <a:spcPct val="150000"/>
              </a:lnSpc>
            </a:pPr>
            <a:r>
              <a:rPr lang="el-GR" dirty="0" smtClean="0"/>
              <a:t>Κατά τη διαδικασία εφαρμογής των αρχών της στρατηγικής διοίκησης, οι επιχειρήσεις οφείλουν:</a:t>
            </a:r>
          </a:p>
          <a:p>
            <a:pPr algn="just">
              <a:lnSpc>
                <a:spcPct val="150000"/>
              </a:lnSpc>
              <a:buFont typeface="Arial" pitchFamily="34" charset="0"/>
              <a:buChar char="•"/>
            </a:pPr>
            <a:r>
              <a:rPr lang="el-GR" dirty="0" smtClean="0"/>
              <a:t>να αναγνωρίζουν αποτελεσματικά τους κρίσιμους παράγοντες - κλειδιά για την επιτυχία της επιχείρησης και των επιμέρους προϊόντων που παράγει και διαθέτει στην αγορά </a:t>
            </a:r>
          </a:p>
          <a:p>
            <a:pPr algn="just">
              <a:lnSpc>
                <a:spcPct val="150000"/>
              </a:lnSpc>
              <a:buFont typeface="Arial" pitchFamily="34" charset="0"/>
              <a:buChar char="•"/>
            </a:pPr>
            <a:r>
              <a:rPr lang="el-GR" dirty="0" smtClean="0"/>
              <a:t>να δίνουν μεγάλη σημασία στην επιτυχή τμηματοποίηση της αγοράς μέσα από τη στόχευση σε συγκεκριμένα τμήματά της,  λαμβάνοντας υπόψη τον ανταγωνισμό και έχοντας ως βασικό στόχο την απόκτηση ανταγωνιστικού πλεονεκτήματος </a:t>
            </a:r>
          </a:p>
          <a:p>
            <a:pPr algn="just">
              <a:lnSpc>
                <a:spcPct val="150000"/>
              </a:lnSpc>
              <a:buFont typeface="Arial" pitchFamily="34" charset="0"/>
              <a:buChar char="•"/>
            </a:pPr>
            <a:r>
              <a:rPr lang="el-GR" dirty="0" smtClean="0"/>
              <a:t>να βασίζουν την στρατηγική τους στη μέτρηση και ανάλυση του ανταγωνιστικού πλεονεκτήματος και των τρόπων επίτευξης και διατήρησής του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18</a:t>
            </a:fld>
            <a:endParaRPr kumimoji="0" lang="en-US"/>
          </a:p>
        </p:txBody>
      </p:sp>
      <p:sp>
        <p:nvSpPr>
          <p:cNvPr id="9" name="8 - Ορθογώνιο"/>
          <p:cNvSpPr/>
          <p:nvPr/>
        </p:nvSpPr>
        <p:spPr>
          <a:xfrm>
            <a:off x="1071538" y="1785926"/>
            <a:ext cx="7786742" cy="3831818"/>
          </a:xfrm>
          <a:prstGeom prst="rect">
            <a:avLst/>
          </a:prstGeom>
        </p:spPr>
        <p:txBody>
          <a:bodyPr wrap="square">
            <a:spAutoFit/>
          </a:bodyPr>
          <a:lstStyle/>
          <a:p>
            <a:pPr algn="just">
              <a:lnSpc>
                <a:spcPct val="150000"/>
              </a:lnSpc>
            </a:pPr>
            <a:r>
              <a:rPr lang="el-GR" dirty="0" smtClean="0"/>
              <a:t>Κατά τη διαδικασία εφαρμογής των αρχών της στρατηγικής διοίκησης, οι επιχειρήσεις οφείλουν: (συνέχεια)</a:t>
            </a:r>
          </a:p>
          <a:p>
            <a:pPr algn="just">
              <a:lnSpc>
                <a:spcPct val="150000"/>
              </a:lnSpc>
              <a:buFont typeface="Arial" pitchFamily="34" charset="0"/>
              <a:buChar char="•"/>
            </a:pPr>
            <a:r>
              <a:rPr lang="el-GR" dirty="0" smtClean="0"/>
              <a:t>να μελετούν και να κατανοούν τις πιθανές μελλοντικές εξελίξεις στην αγορά, να μπορούν να προβλέπουν εν μέρει αυτές τις εξελίξεις και να προσαρμόζουν διαρκώς τις στρατηγικές τους σ’ αυτές και στις πιθανές ενέργειες – δράσεις των ανταγωνιστών </a:t>
            </a:r>
          </a:p>
          <a:p>
            <a:pPr algn="just">
              <a:lnSpc>
                <a:spcPct val="150000"/>
              </a:lnSpc>
              <a:buFont typeface="Arial" pitchFamily="34" charset="0"/>
              <a:buChar char="•"/>
            </a:pPr>
            <a:r>
              <a:rPr lang="el-GR" dirty="0" smtClean="0"/>
              <a:t>να δίνουν προτεραιότητα στη χρήση των διαθέσιμων πόρων σε «ευκαιρίες» που προσδίδουν ευκολότερα και με περισσότερο σίγουρο τρόπο το ανταγωνιστικό πλεονέκτημα.</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19</a:t>
            </a:fld>
            <a:endParaRPr kumimoji="0" lang="en-US"/>
          </a:p>
        </p:txBody>
      </p:sp>
      <p:sp>
        <p:nvSpPr>
          <p:cNvPr id="8" name="7 - Ορθογώνιο"/>
          <p:cNvSpPr/>
          <p:nvPr/>
        </p:nvSpPr>
        <p:spPr>
          <a:xfrm>
            <a:off x="1071538" y="1928802"/>
            <a:ext cx="7858180" cy="369332"/>
          </a:xfrm>
          <a:prstGeom prst="rect">
            <a:avLst/>
          </a:prstGeom>
        </p:spPr>
        <p:txBody>
          <a:bodyPr wrap="square">
            <a:spAutoFit/>
          </a:bodyPr>
          <a:lstStyle/>
          <a:p>
            <a:r>
              <a:rPr lang="el-GR" dirty="0" smtClean="0"/>
              <a:t>Οι διαστάσεις της στρατηγικής διοίκησης, κατά </a:t>
            </a:r>
            <a:r>
              <a:rPr lang="el-GR" b="1" dirty="0" err="1" smtClean="0"/>
              <a:t>Mintzberg</a:t>
            </a:r>
            <a:endParaRPr lang="el-GR" b="1" dirty="0"/>
          </a:p>
        </p:txBody>
      </p:sp>
      <p:sp>
        <p:nvSpPr>
          <p:cNvPr id="10" name="9 - Ορθογώνιο"/>
          <p:cNvSpPr/>
          <p:nvPr/>
        </p:nvSpPr>
        <p:spPr>
          <a:xfrm>
            <a:off x="1071538" y="2643182"/>
            <a:ext cx="4572000" cy="2862322"/>
          </a:xfrm>
          <a:prstGeom prst="rect">
            <a:avLst/>
          </a:prstGeom>
        </p:spPr>
        <p:txBody>
          <a:bodyPr>
            <a:spAutoFit/>
          </a:bodyPr>
          <a:lstStyle/>
          <a:p>
            <a:pPr>
              <a:lnSpc>
                <a:spcPct val="150000"/>
              </a:lnSpc>
            </a:pPr>
            <a:r>
              <a:rPr lang="el-GR" dirty="0" smtClean="0"/>
              <a:t>Η στρατηγική διοίκηση ως</a:t>
            </a:r>
            <a:r>
              <a:rPr lang="en-US" dirty="0" smtClean="0"/>
              <a:t>:</a:t>
            </a:r>
            <a:endParaRPr lang="el-GR" dirty="0" smtClean="0"/>
          </a:p>
          <a:p>
            <a:pPr>
              <a:lnSpc>
                <a:spcPct val="150000"/>
              </a:lnSpc>
              <a:buFont typeface="Arial" pitchFamily="34" charset="0"/>
              <a:buChar char="•"/>
            </a:pPr>
            <a:r>
              <a:rPr lang="el-GR" b="1" dirty="0" smtClean="0"/>
              <a:t>Σχέδιο </a:t>
            </a:r>
            <a:r>
              <a:rPr lang="en-US" b="1" dirty="0" smtClean="0"/>
              <a:t>(plan)</a:t>
            </a:r>
            <a:r>
              <a:rPr lang="el-GR" b="1" dirty="0" smtClean="0"/>
              <a:t> </a:t>
            </a:r>
          </a:p>
          <a:p>
            <a:pPr>
              <a:lnSpc>
                <a:spcPct val="150000"/>
              </a:lnSpc>
              <a:buFont typeface="Arial" pitchFamily="34" charset="0"/>
              <a:buChar char="•"/>
            </a:pPr>
            <a:r>
              <a:rPr lang="el-GR" b="1" dirty="0" smtClean="0"/>
              <a:t>Τέχνασμα </a:t>
            </a:r>
            <a:r>
              <a:rPr lang="en-US" b="1" dirty="0" smtClean="0"/>
              <a:t>(ploy)</a:t>
            </a:r>
            <a:endParaRPr lang="el-GR" b="1" dirty="0" smtClean="0"/>
          </a:p>
          <a:p>
            <a:pPr>
              <a:lnSpc>
                <a:spcPct val="150000"/>
              </a:lnSpc>
              <a:buFont typeface="Arial" pitchFamily="34" charset="0"/>
              <a:buChar char="•"/>
            </a:pPr>
            <a:r>
              <a:rPr lang="el-GR" b="1" dirty="0" smtClean="0"/>
              <a:t>Υπόδειγμα </a:t>
            </a:r>
            <a:r>
              <a:rPr lang="en-US" b="1" dirty="0" smtClean="0"/>
              <a:t>(pattern)</a:t>
            </a:r>
            <a:endParaRPr lang="el-GR" b="1" dirty="0" smtClean="0"/>
          </a:p>
          <a:p>
            <a:pPr>
              <a:lnSpc>
                <a:spcPct val="150000"/>
              </a:lnSpc>
              <a:buFont typeface="Arial" pitchFamily="34" charset="0"/>
              <a:buChar char="•"/>
            </a:pPr>
            <a:r>
              <a:rPr lang="el-GR" b="1" dirty="0" smtClean="0"/>
              <a:t>Τοποθέτηση </a:t>
            </a:r>
            <a:r>
              <a:rPr lang="en-US" b="1" dirty="0" smtClean="0"/>
              <a:t>(position)</a:t>
            </a:r>
            <a:endParaRPr lang="el-GR" b="1" dirty="0" smtClean="0"/>
          </a:p>
          <a:p>
            <a:pPr>
              <a:lnSpc>
                <a:spcPct val="150000"/>
              </a:lnSpc>
              <a:buFont typeface="Arial" pitchFamily="34" charset="0"/>
              <a:buChar char="•"/>
            </a:pPr>
            <a:r>
              <a:rPr lang="el-GR" b="1" dirty="0" smtClean="0"/>
              <a:t>Προοπτική </a:t>
            </a:r>
            <a:r>
              <a:rPr lang="en-US" b="1" dirty="0" smtClean="0"/>
              <a:t>(perspective)</a:t>
            </a:r>
            <a:endParaRPr lang="el-GR" b="1"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Νέες τάσεις στην οργάνωση και διοίκηση</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8" name="7 - Ορθογώνιο"/>
          <p:cNvSpPr/>
          <p:nvPr/>
        </p:nvSpPr>
        <p:spPr>
          <a:xfrm>
            <a:off x="1071538" y="2274838"/>
            <a:ext cx="8072462" cy="1754326"/>
          </a:xfrm>
          <a:prstGeom prst="rect">
            <a:avLst/>
          </a:prstGeom>
        </p:spPr>
        <p:txBody>
          <a:bodyPr wrap="square">
            <a:spAutoFit/>
          </a:bodyPr>
          <a:lstStyle/>
          <a:p>
            <a:pPr>
              <a:lnSpc>
                <a:spcPct val="150000"/>
              </a:lnSpc>
            </a:pPr>
            <a:r>
              <a:rPr lang="el-GR" dirty="0" smtClean="0"/>
              <a:t>Για να μπορέσουν πολλά άτομα μαζί να </a:t>
            </a:r>
            <a:r>
              <a:rPr lang="el-GR" b="1" dirty="0" smtClean="0"/>
              <a:t>αποδώσουν ικανοποιητικά πρέπει</a:t>
            </a:r>
            <a:r>
              <a:rPr lang="en-US" b="1" dirty="0" smtClean="0"/>
              <a:t>:</a:t>
            </a:r>
            <a:endParaRPr lang="el-GR" b="1" dirty="0" smtClean="0"/>
          </a:p>
          <a:p>
            <a:pPr>
              <a:lnSpc>
                <a:spcPct val="150000"/>
              </a:lnSpc>
            </a:pPr>
            <a:r>
              <a:rPr lang="el-GR" dirty="0" smtClean="0"/>
              <a:t>• να </a:t>
            </a:r>
            <a:r>
              <a:rPr lang="el-GR" b="1" dirty="0" smtClean="0"/>
              <a:t>οργανωθούν και</a:t>
            </a:r>
          </a:p>
          <a:p>
            <a:pPr>
              <a:lnSpc>
                <a:spcPct val="150000"/>
              </a:lnSpc>
            </a:pPr>
            <a:r>
              <a:rPr lang="el-GR" dirty="0" smtClean="0"/>
              <a:t>• να </a:t>
            </a:r>
            <a:r>
              <a:rPr lang="el-GR" b="1" dirty="0" smtClean="0"/>
              <a:t>διοικηθούν – συντονιστούν </a:t>
            </a:r>
            <a:r>
              <a:rPr lang="el-GR" dirty="0" smtClean="0"/>
              <a:t>αποτελεσματικά</a:t>
            </a:r>
          </a:p>
          <a:p>
            <a:pPr>
              <a:lnSpc>
                <a:spcPct val="150000"/>
              </a:lnSpc>
            </a:pPr>
            <a:r>
              <a:rPr lang="el-GR" dirty="0" smtClean="0"/>
              <a:t>• κάτω από την </a:t>
            </a:r>
            <a:r>
              <a:rPr lang="el-GR" b="1" dirty="0" smtClean="0"/>
              <a:t>ηγεσία ενός </a:t>
            </a:r>
            <a:r>
              <a:rPr lang="el-GR" dirty="0" smtClean="0"/>
              <a:t>ατόμου (διευθυντή).</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20</a:t>
            </a:fld>
            <a:endParaRPr kumimoji="0" lang="en-US"/>
          </a:p>
        </p:txBody>
      </p:sp>
      <p:sp>
        <p:nvSpPr>
          <p:cNvPr id="8" name="7 - Ορθογώνιο"/>
          <p:cNvSpPr/>
          <p:nvPr/>
        </p:nvSpPr>
        <p:spPr>
          <a:xfrm>
            <a:off x="1071538" y="1928802"/>
            <a:ext cx="7858180" cy="369332"/>
          </a:xfrm>
          <a:prstGeom prst="rect">
            <a:avLst/>
          </a:prstGeom>
        </p:spPr>
        <p:txBody>
          <a:bodyPr wrap="square">
            <a:spAutoFit/>
          </a:bodyPr>
          <a:lstStyle/>
          <a:p>
            <a:r>
              <a:rPr lang="el-GR" b="1" dirty="0" smtClean="0"/>
              <a:t>Θεωρία των πόρων και ικανοτήτων</a:t>
            </a:r>
            <a:endParaRPr lang="el-GR" b="1" dirty="0"/>
          </a:p>
        </p:txBody>
      </p:sp>
      <p:sp>
        <p:nvSpPr>
          <p:cNvPr id="10" name="9 - Ορθογώνιο"/>
          <p:cNvSpPr/>
          <p:nvPr/>
        </p:nvSpPr>
        <p:spPr>
          <a:xfrm>
            <a:off x="1071538" y="2643182"/>
            <a:ext cx="7858180" cy="2542363"/>
          </a:xfrm>
          <a:prstGeom prst="rect">
            <a:avLst/>
          </a:prstGeom>
        </p:spPr>
        <p:txBody>
          <a:bodyPr wrap="square">
            <a:spAutoFit/>
          </a:bodyPr>
          <a:lstStyle/>
          <a:p>
            <a:pPr>
              <a:lnSpc>
                <a:spcPct val="150000"/>
              </a:lnSpc>
            </a:pPr>
            <a:r>
              <a:rPr lang="el-GR" dirty="0" smtClean="0"/>
              <a:t>Σύμφωνα με αυτή, κάθε τουριστική επιχείρηση</a:t>
            </a:r>
            <a:r>
              <a:rPr lang="en-US" dirty="0" smtClean="0"/>
              <a:t>:</a:t>
            </a:r>
            <a:endParaRPr lang="el-GR" dirty="0" smtClean="0"/>
          </a:p>
          <a:p>
            <a:pPr>
              <a:lnSpc>
                <a:spcPct val="150000"/>
              </a:lnSpc>
            </a:pPr>
            <a:r>
              <a:rPr lang="el-GR" dirty="0" smtClean="0"/>
              <a:t>• οφείλει να συνδυάσει τους διαθέσιμους πόρους της με το καλύτερο</a:t>
            </a:r>
            <a:r>
              <a:rPr lang="en-US" dirty="0" smtClean="0"/>
              <a:t> </a:t>
            </a:r>
            <a:r>
              <a:rPr lang="el-GR" dirty="0" smtClean="0"/>
              <a:t>δυνατό τρόπο</a:t>
            </a:r>
          </a:p>
          <a:p>
            <a:pPr>
              <a:lnSpc>
                <a:spcPct val="150000"/>
              </a:lnSpc>
            </a:pPr>
            <a:r>
              <a:rPr lang="el-GR" dirty="0" smtClean="0"/>
              <a:t>• ώστε να δημιουργεί ικανότητες που θα τις επιτρέπουν</a:t>
            </a:r>
          </a:p>
          <a:p>
            <a:pPr>
              <a:lnSpc>
                <a:spcPct val="150000"/>
              </a:lnSpc>
            </a:pPr>
            <a:r>
              <a:rPr lang="el-GR" dirty="0" smtClean="0"/>
              <a:t>• αφενός να παράγει το προϊόν / υπηρεσίες της πιο αποτελεσματικά</a:t>
            </a:r>
          </a:p>
          <a:p>
            <a:pPr>
              <a:lnSpc>
                <a:spcPct val="150000"/>
              </a:lnSpc>
            </a:pPr>
            <a:r>
              <a:rPr lang="el-GR" dirty="0" smtClean="0"/>
              <a:t>• και αφετέρου να αποκτά ανταγωνιστικά πλεονεκτήματα.</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21</a:t>
            </a:fld>
            <a:endParaRPr kumimoji="0" lang="en-US"/>
          </a:p>
        </p:txBody>
      </p:sp>
      <p:sp>
        <p:nvSpPr>
          <p:cNvPr id="8" name="7 - Ορθογώνιο"/>
          <p:cNvSpPr/>
          <p:nvPr/>
        </p:nvSpPr>
        <p:spPr>
          <a:xfrm>
            <a:off x="1071538" y="1928802"/>
            <a:ext cx="7858180" cy="369332"/>
          </a:xfrm>
          <a:prstGeom prst="rect">
            <a:avLst/>
          </a:prstGeom>
        </p:spPr>
        <p:txBody>
          <a:bodyPr wrap="square">
            <a:spAutoFit/>
          </a:bodyPr>
          <a:lstStyle/>
          <a:p>
            <a:r>
              <a:rPr lang="el-GR" b="1" dirty="0" smtClean="0"/>
              <a:t>Θεωρία των πόρων και ικανοτήτων</a:t>
            </a:r>
            <a:endParaRPr lang="el-GR" b="1" dirty="0"/>
          </a:p>
        </p:txBody>
      </p:sp>
      <p:sp>
        <p:nvSpPr>
          <p:cNvPr id="10" name="9 - Ορθογώνιο"/>
          <p:cNvSpPr/>
          <p:nvPr/>
        </p:nvSpPr>
        <p:spPr>
          <a:xfrm>
            <a:off x="1071538" y="2643182"/>
            <a:ext cx="7858180" cy="2126864"/>
          </a:xfrm>
          <a:prstGeom prst="rect">
            <a:avLst/>
          </a:prstGeom>
        </p:spPr>
        <p:txBody>
          <a:bodyPr wrap="square">
            <a:spAutoFit/>
          </a:bodyPr>
          <a:lstStyle/>
          <a:p>
            <a:pPr algn="just">
              <a:lnSpc>
                <a:spcPct val="150000"/>
              </a:lnSpc>
            </a:pPr>
            <a:r>
              <a:rPr lang="el-GR" dirty="0" smtClean="0"/>
              <a:t>Η εμπειρική και επιστημονική προσέγγιση των ικανοτήτων μιας</a:t>
            </a:r>
            <a:r>
              <a:rPr lang="en-US" dirty="0" smtClean="0"/>
              <a:t> </a:t>
            </a:r>
            <a:r>
              <a:rPr lang="el-GR" dirty="0" smtClean="0"/>
              <a:t>τουριστικής επιχείρησης χαρακτηρίζονται από 2 διεργασίες:</a:t>
            </a:r>
          </a:p>
          <a:p>
            <a:pPr algn="just">
              <a:lnSpc>
                <a:spcPct val="150000"/>
              </a:lnSpc>
            </a:pPr>
            <a:r>
              <a:rPr lang="el-GR" dirty="0" smtClean="0"/>
              <a:t>•τη (συνεχή) ανάπτυξη νέων ικανοτήτων</a:t>
            </a:r>
          </a:p>
          <a:p>
            <a:pPr algn="just">
              <a:lnSpc>
                <a:spcPct val="150000"/>
              </a:lnSpc>
            </a:pPr>
            <a:r>
              <a:rPr lang="el-GR" dirty="0" smtClean="0"/>
              <a:t>•τη διατήρηση και διαχείριση των ήδη υπαρχόντων ικανοτήτων της</a:t>
            </a:r>
            <a:r>
              <a:rPr lang="en-US" dirty="0" smtClean="0"/>
              <a:t> </a:t>
            </a:r>
            <a:r>
              <a:rPr lang="el-GR" dirty="0" smtClean="0"/>
              <a:t>επιχείρησης.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22</a:t>
            </a:fld>
            <a:endParaRPr kumimoji="0" lang="en-US"/>
          </a:p>
        </p:txBody>
      </p:sp>
      <p:sp>
        <p:nvSpPr>
          <p:cNvPr id="8" name="7 - Ορθογώνιο"/>
          <p:cNvSpPr/>
          <p:nvPr/>
        </p:nvSpPr>
        <p:spPr>
          <a:xfrm>
            <a:off x="1071538" y="1928802"/>
            <a:ext cx="7858180" cy="369332"/>
          </a:xfrm>
          <a:prstGeom prst="rect">
            <a:avLst/>
          </a:prstGeom>
        </p:spPr>
        <p:txBody>
          <a:bodyPr wrap="square">
            <a:spAutoFit/>
          </a:bodyPr>
          <a:lstStyle/>
          <a:p>
            <a:r>
              <a:rPr lang="el-GR" b="1" dirty="0" smtClean="0"/>
              <a:t>Θεωρία των πόρων και ικανοτήτων</a:t>
            </a:r>
            <a:endParaRPr lang="el-GR" b="1" dirty="0"/>
          </a:p>
        </p:txBody>
      </p:sp>
      <p:graphicFrame>
        <p:nvGraphicFramePr>
          <p:cNvPr id="9" name="8 - Διάγραμμα"/>
          <p:cNvGraphicFramePr/>
          <p:nvPr/>
        </p:nvGraphicFramePr>
        <p:xfrm>
          <a:off x="1071538" y="2794000"/>
          <a:ext cx="80724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 Ορθογώνιο"/>
          <p:cNvSpPr/>
          <p:nvPr/>
        </p:nvSpPr>
        <p:spPr>
          <a:xfrm>
            <a:off x="1071538" y="2357430"/>
            <a:ext cx="8072462" cy="646331"/>
          </a:xfrm>
          <a:prstGeom prst="rect">
            <a:avLst/>
          </a:prstGeom>
        </p:spPr>
        <p:txBody>
          <a:bodyPr wrap="square">
            <a:spAutoFit/>
          </a:bodyPr>
          <a:lstStyle/>
          <a:p>
            <a:r>
              <a:rPr lang="el-GR" dirty="0" smtClean="0"/>
              <a:t>Η επιτυχής </a:t>
            </a:r>
            <a:r>
              <a:rPr lang="el-GR" b="1" dirty="0" smtClean="0"/>
              <a:t>ανίχνευση των πόρων και ικανοτήτων πραγματοποιείται σε</a:t>
            </a:r>
            <a:r>
              <a:rPr lang="en-US" b="1" dirty="0" smtClean="0"/>
              <a:t> </a:t>
            </a:r>
            <a:r>
              <a:rPr lang="el-GR" b="1" dirty="0" smtClean="0"/>
              <a:t>3 στάδια: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23</a:t>
            </a:fld>
            <a:endParaRPr kumimoji="0" lang="en-US"/>
          </a:p>
        </p:txBody>
      </p:sp>
      <p:sp>
        <p:nvSpPr>
          <p:cNvPr id="10" name="9 - Ορθογώνιο"/>
          <p:cNvSpPr/>
          <p:nvPr/>
        </p:nvSpPr>
        <p:spPr>
          <a:xfrm>
            <a:off x="1071538" y="1928802"/>
            <a:ext cx="2869696" cy="369332"/>
          </a:xfrm>
          <a:prstGeom prst="rect">
            <a:avLst/>
          </a:prstGeom>
        </p:spPr>
        <p:txBody>
          <a:bodyPr wrap="none">
            <a:spAutoFit/>
          </a:bodyPr>
          <a:lstStyle/>
          <a:p>
            <a:r>
              <a:rPr lang="el-GR" b="1" dirty="0" smtClean="0"/>
              <a:t>Η αλυσίδα αξίας</a:t>
            </a:r>
            <a:r>
              <a:rPr lang="en-US" b="1" dirty="0" smtClean="0"/>
              <a:t> </a:t>
            </a:r>
            <a:r>
              <a:rPr lang="el-GR" b="1" dirty="0" smtClean="0"/>
              <a:t>αποτελεί</a:t>
            </a:r>
            <a:r>
              <a:rPr lang="en-US" b="1" dirty="0" smtClean="0"/>
              <a:t>:</a:t>
            </a:r>
            <a:endParaRPr lang="el-GR" dirty="0"/>
          </a:p>
        </p:txBody>
      </p:sp>
      <p:sp>
        <p:nvSpPr>
          <p:cNvPr id="12" name="11 - Ορθογώνιο"/>
          <p:cNvSpPr/>
          <p:nvPr/>
        </p:nvSpPr>
        <p:spPr>
          <a:xfrm>
            <a:off x="1071538" y="2357430"/>
            <a:ext cx="8072462" cy="2957861"/>
          </a:xfrm>
          <a:prstGeom prst="rect">
            <a:avLst/>
          </a:prstGeom>
        </p:spPr>
        <p:txBody>
          <a:bodyPr wrap="square">
            <a:spAutoFit/>
          </a:bodyPr>
          <a:lstStyle/>
          <a:p>
            <a:pPr algn="just">
              <a:lnSpc>
                <a:spcPct val="150000"/>
              </a:lnSpc>
            </a:pPr>
            <a:r>
              <a:rPr lang="el-GR" dirty="0" smtClean="0"/>
              <a:t>Μια από τις πλέον έγκυρες τεχνικές – μεθόδους προσδιορισμού των δυνατών και των αδύνατων στοιχείων μιας τουριστικής επιχείρησης.</a:t>
            </a:r>
          </a:p>
          <a:p>
            <a:pPr algn="just">
              <a:lnSpc>
                <a:spcPct val="150000"/>
              </a:lnSpc>
            </a:pPr>
            <a:r>
              <a:rPr lang="el-GR" dirty="0" smtClean="0"/>
              <a:t>• Περιλαμβάνει το σύνολο των διαδικασιών και δραστηριοτήτων που δημιουργεί μια επιχείρηση προκειμένου να παράγει προϊόντα και υπηρεσίες που διαθέτει στους τουρίστες.</a:t>
            </a:r>
          </a:p>
          <a:p>
            <a:pPr algn="just">
              <a:lnSpc>
                <a:spcPct val="150000"/>
              </a:lnSpc>
            </a:pPr>
            <a:r>
              <a:rPr lang="el-GR" dirty="0" smtClean="0"/>
              <a:t>•Μπορεί να οδηγήσει την επιχείρηση στην επιλογή των «βέλτιστων»  διαδικασιών που επιτρέπουν τη μείωση του συνολικού κόστους λειτουργίας της επιχείρησης.</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24</a:t>
            </a:fld>
            <a:endParaRPr kumimoji="0" lang="en-US"/>
          </a:p>
        </p:txBody>
      </p:sp>
      <p:sp>
        <p:nvSpPr>
          <p:cNvPr id="10" name="9 - Ορθογώνιο"/>
          <p:cNvSpPr/>
          <p:nvPr/>
        </p:nvSpPr>
        <p:spPr>
          <a:xfrm>
            <a:off x="1071538" y="1928802"/>
            <a:ext cx="3499099" cy="369332"/>
          </a:xfrm>
          <a:prstGeom prst="rect">
            <a:avLst/>
          </a:prstGeom>
        </p:spPr>
        <p:txBody>
          <a:bodyPr wrap="none">
            <a:spAutoFit/>
          </a:bodyPr>
          <a:lstStyle/>
          <a:p>
            <a:r>
              <a:rPr lang="el-GR" b="1" dirty="0" smtClean="0"/>
              <a:t>Η αλυσίδα αξίας κατά </a:t>
            </a:r>
            <a:r>
              <a:rPr lang="en-US" b="1" dirty="0" smtClean="0"/>
              <a:t>M. Porter </a:t>
            </a:r>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1142976" y="2428868"/>
            <a:ext cx="6858048" cy="207170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142976" y="4500570"/>
            <a:ext cx="6858048" cy="100013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25</a:t>
            </a:fld>
            <a:endParaRPr kumimoji="0" lang="en-US"/>
          </a:p>
        </p:txBody>
      </p:sp>
      <p:sp>
        <p:nvSpPr>
          <p:cNvPr id="9" name="8 - Ορθογώνιο"/>
          <p:cNvSpPr/>
          <p:nvPr/>
        </p:nvSpPr>
        <p:spPr>
          <a:xfrm>
            <a:off x="1214414" y="1714488"/>
            <a:ext cx="7715304" cy="646331"/>
          </a:xfrm>
          <a:prstGeom prst="rect">
            <a:avLst/>
          </a:prstGeom>
        </p:spPr>
        <p:txBody>
          <a:bodyPr wrap="square">
            <a:spAutoFit/>
          </a:bodyPr>
          <a:lstStyle/>
          <a:p>
            <a:pPr algn="ctr"/>
            <a:r>
              <a:rPr lang="el-GR" b="1" dirty="0" smtClean="0"/>
              <a:t>Ανάλυση εσωτερικού και εξωτερικού περιβάλλοντος</a:t>
            </a:r>
            <a:r>
              <a:rPr lang="en-US" b="1" dirty="0" smtClean="0"/>
              <a:t> </a:t>
            </a:r>
            <a:r>
              <a:rPr lang="el-GR" b="1" dirty="0" smtClean="0"/>
              <a:t>τουριστικών επιχειρήσεων</a:t>
            </a:r>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2000232" y="2857496"/>
            <a:ext cx="6215106" cy="292895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26</a:t>
            </a:fld>
            <a:endParaRPr kumimoji="0" lang="en-US"/>
          </a:p>
        </p:txBody>
      </p:sp>
      <p:sp>
        <p:nvSpPr>
          <p:cNvPr id="9" name="8 - Ορθογώνιο"/>
          <p:cNvSpPr/>
          <p:nvPr/>
        </p:nvSpPr>
        <p:spPr>
          <a:xfrm>
            <a:off x="1214414" y="1714488"/>
            <a:ext cx="7715304" cy="646331"/>
          </a:xfrm>
          <a:prstGeom prst="rect">
            <a:avLst/>
          </a:prstGeom>
        </p:spPr>
        <p:txBody>
          <a:bodyPr wrap="square">
            <a:spAutoFit/>
          </a:bodyPr>
          <a:lstStyle/>
          <a:p>
            <a:pPr algn="ctr"/>
            <a:r>
              <a:rPr lang="el-GR" b="1" dirty="0" smtClean="0"/>
              <a:t>Ανάλυση εσωτερικού και εξωτερικού περιβάλλοντος</a:t>
            </a:r>
            <a:r>
              <a:rPr lang="en-US" b="1" dirty="0" smtClean="0"/>
              <a:t> </a:t>
            </a:r>
            <a:r>
              <a:rPr lang="el-GR" b="1" dirty="0" smtClean="0"/>
              <a:t>τουριστικών επιχειρήσεων</a:t>
            </a:r>
            <a:endParaRPr lang="el-GR" dirty="0"/>
          </a:p>
        </p:txBody>
      </p:sp>
      <p:sp>
        <p:nvSpPr>
          <p:cNvPr id="8" name="7 - Ορθογώνιο"/>
          <p:cNvSpPr/>
          <p:nvPr/>
        </p:nvSpPr>
        <p:spPr>
          <a:xfrm>
            <a:off x="1142976" y="2571744"/>
            <a:ext cx="7786742" cy="879087"/>
          </a:xfrm>
          <a:prstGeom prst="rect">
            <a:avLst/>
          </a:prstGeom>
        </p:spPr>
        <p:txBody>
          <a:bodyPr wrap="square">
            <a:spAutoFit/>
          </a:bodyPr>
          <a:lstStyle/>
          <a:p>
            <a:pPr algn="just">
              <a:lnSpc>
                <a:spcPct val="150000"/>
              </a:lnSpc>
            </a:pPr>
            <a:r>
              <a:rPr lang="el-GR" dirty="0" smtClean="0"/>
              <a:t>Οι </a:t>
            </a:r>
            <a:r>
              <a:rPr lang="el-GR" b="1" dirty="0" smtClean="0"/>
              <a:t>μεταβλητές</a:t>
            </a:r>
            <a:r>
              <a:rPr lang="el-GR" dirty="0" smtClean="0"/>
              <a:t> που</a:t>
            </a:r>
            <a:r>
              <a:rPr lang="en-US" dirty="0" smtClean="0"/>
              <a:t> </a:t>
            </a:r>
            <a:r>
              <a:rPr lang="el-GR" dirty="0" smtClean="0"/>
              <a:t>ανταποκρίνονται στο</a:t>
            </a:r>
            <a:r>
              <a:rPr lang="en-US" dirty="0" smtClean="0"/>
              <a:t> </a:t>
            </a:r>
            <a:r>
              <a:rPr lang="el-GR" b="1" dirty="0" smtClean="0"/>
              <a:t>εξωτερικό περιβάλλον</a:t>
            </a:r>
            <a:r>
              <a:rPr lang="en-US" b="1" dirty="0" smtClean="0"/>
              <a:t> </a:t>
            </a:r>
            <a:r>
              <a:rPr lang="el-GR" dirty="0" smtClean="0"/>
              <a:t>είναι δύσκολο να</a:t>
            </a:r>
            <a:r>
              <a:rPr lang="en-US" dirty="0" smtClean="0"/>
              <a:t> </a:t>
            </a:r>
            <a:r>
              <a:rPr lang="el-GR" dirty="0" smtClean="0"/>
              <a:t>ελεγχθούν από την</a:t>
            </a:r>
            <a:r>
              <a:rPr lang="en-US" dirty="0" smtClean="0"/>
              <a:t> </a:t>
            </a:r>
            <a:r>
              <a:rPr lang="el-GR" dirty="0" smtClean="0"/>
              <a:t>διοίκηση μιας</a:t>
            </a:r>
            <a:r>
              <a:rPr lang="en-US" dirty="0" smtClean="0"/>
              <a:t> </a:t>
            </a:r>
            <a:r>
              <a:rPr lang="el-GR" dirty="0" smtClean="0"/>
              <a:t>τουριστικής </a:t>
            </a:r>
            <a:r>
              <a:rPr lang="en-US" dirty="0" smtClean="0"/>
              <a:t> </a:t>
            </a:r>
            <a:r>
              <a:rPr lang="el-GR" dirty="0" smtClean="0"/>
              <a:t>επιχείρησης.</a:t>
            </a:r>
            <a:endParaRPr lang="el-GR" dirty="0"/>
          </a:p>
        </p:txBody>
      </p:sp>
      <p:sp>
        <p:nvSpPr>
          <p:cNvPr id="10" name="9 - Ορθογώνιο"/>
          <p:cNvSpPr/>
          <p:nvPr/>
        </p:nvSpPr>
        <p:spPr>
          <a:xfrm>
            <a:off x="1142976" y="3500438"/>
            <a:ext cx="8001024" cy="880369"/>
          </a:xfrm>
          <a:prstGeom prst="rect">
            <a:avLst/>
          </a:prstGeom>
        </p:spPr>
        <p:txBody>
          <a:bodyPr wrap="square">
            <a:spAutoFit/>
          </a:bodyPr>
          <a:lstStyle/>
          <a:p>
            <a:pPr>
              <a:lnSpc>
                <a:spcPct val="150000"/>
              </a:lnSpc>
            </a:pPr>
            <a:r>
              <a:rPr lang="el-GR" dirty="0" smtClean="0"/>
              <a:t>Το </a:t>
            </a:r>
            <a:r>
              <a:rPr lang="el-GR" b="1" dirty="0" smtClean="0"/>
              <a:t>εσωτερικό περιβάλλον </a:t>
            </a:r>
            <a:r>
              <a:rPr lang="el-GR" dirty="0" smtClean="0"/>
              <a:t>μιας τουριστικής επιχείρησης είναι πολύ πιο </a:t>
            </a:r>
            <a:r>
              <a:rPr lang="el-GR" b="1" dirty="0" smtClean="0"/>
              <a:t>εύκολο</a:t>
            </a:r>
            <a:r>
              <a:rPr lang="el-GR" dirty="0" smtClean="0"/>
              <a:t> να </a:t>
            </a:r>
            <a:r>
              <a:rPr lang="el-GR" b="1" dirty="0" smtClean="0"/>
              <a:t>μελετηθεί από την ίδια τη διοίκηση και τα ηγετικά της στελέχη</a:t>
            </a:r>
            <a:r>
              <a:rPr lang="el-GR" dirty="0" smtClean="0"/>
              <a:t>.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27</a:t>
            </a:fld>
            <a:endParaRPr kumimoji="0" lang="en-US"/>
          </a:p>
        </p:txBody>
      </p:sp>
      <p:sp>
        <p:nvSpPr>
          <p:cNvPr id="9" name="8 - Ορθογώνιο"/>
          <p:cNvSpPr/>
          <p:nvPr/>
        </p:nvSpPr>
        <p:spPr>
          <a:xfrm>
            <a:off x="1214414" y="1714488"/>
            <a:ext cx="7715304" cy="646331"/>
          </a:xfrm>
          <a:prstGeom prst="rect">
            <a:avLst/>
          </a:prstGeom>
        </p:spPr>
        <p:txBody>
          <a:bodyPr wrap="square">
            <a:spAutoFit/>
          </a:bodyPr>
          <a:lstStyle/>
          <a:p>
            <a:pPr algn="ctr"/>
            <a:r>
              <a:rPr lang="el-GR" b="1" dirty="0" smtClean="0"/>
              <a:t>Ανάλυση εσωτερικού και εξωτερικού περιβάλλοντος</a:t>
            </a:r>
            <a:r>
              <a:rPr lang="en-US" b="1" dirty="0" smtClean="0"/>
              <a:t> </a:t>
            </a:r>
            <a:r>
              <a:rPr lang="el-GR" b="1" dirty="0" smtClean="0"/>
              <a:t>τουριστικών επιχειρήσεων</a:t>
            </a:r>
            <a:endParaRPr lang="el-GR" dirty="0"/>
          </a:p>
        </p:txBody>
      </p:sp>
      <p:graphicFrame>
        <p:nvGraphicFramePr>
          <p:cNvPr id="12" name="11 - Διάγραμμα"/>
          <p:cNvGraphicFramePr/>
          <p:nvPr/>
        </p:nvGraphicFramePr>
        <p:xfrm>
          <a:off x="928662" y="2428868"/>
          <a:ext cx="8215338"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28</a:t>
            </a:fld>
            <a:endParaRPr kumimoji="0" lang="en-US"/>
          </a:p>
        </p:txBody>
      </p:sp>
      <p:sp>
        <p:nvSpPr>
          <p:cNvPr id="8" name="7 - Ορθογώνιο"/>
          <p:cNvSpPr/>
          <p:nvPr/>
        </p:nvSpPr>
        <p:spPr>
          <a:xfrm>
            <a:off x="1214414" y="1928802"/>
            <a:ext cx="7715304" cy="646331"/>
          </a:xfrm>
          <a:prstGeom prst="rect">
            <a:avLst/>
          </a:prstGeom>
        </p:spPr>
        <p:txBody>
          <a:bodyPr wrap="square">
            <a:spAutoFit/>
          </a:bodyPr>
          <a:lstStyle/>
          <a:p>
            <a:pPr algn="ctr"/>
            <a:r>
              <a:rPr lang="el-GR" dirty="0" smtClean="0"/>
              <a:t>Τ</a:t>
            </a:r>
            <a:r>
              <a:rPr lang="en-US" dirty="0" smtClean="0"/>
              <a:t>o </a:t>
            </a:r>
            <a:r>
              <a:rPr lang="el-GR" dirty="0" smtClean="0"/>
              <a:t>Ευρύτερο </a:t>
            </a:r>
            <a:r>
              <a:rPr lang="el-GR" dirty="0" err="1" smtClean="0"/>
              <a:t>μάκρο</a:t>
            </a:r>
            <a:r>
              <a:rPr lang="el-GR" dirty="0" smtClean="0"/>
              <a:t> </a:t>
            </a:r>
            <a:r>
              <a:rPr lang="el-GR" dirty="0" smtClean="0"/>
              <a:t>–</a:t>
            </a:r>
            <a:r>
              <a:rPr lang="en-US" dirty="0" smtClean="0"/>
              <a:t> </a:t>
            </a:r>
            <a:r>
              <a:rPr lang="el-GR" dirty="0" smtClean="0"/>
              <a:t>περιβάλλον</a:t>
            </a:r>
            <a:r>
              <a:rPr lang="en-US" dirty="0" smtClean="0"/>
              <a:t> </a:t>
            </a:r>
            <a:r>
              <a:rPr lang="el-GR" dirty="0" smtClean="0"/>
              <a:t>αναλύεται</a:t>
            </a:r>
            <a:r>
              <a:rPr lang="el-GR" dirty="0" smtClean="0"/>
              <a:t> </a:t>
            </a:r>
            <a:r>
              <a:rPr lang="el-GR" dirty="0" smtClean="0"/>
              <a:t>με την χρήση της  </a:t>
            </a:r>
            <a:r>
              <a:rPr lang="el-GR" b="1" dirty="0" smtClean="0"/>
              <a:t>PEST </a:t>
            </a:r>
            <a:r>
              <a:rPr lang="el-GR" b="1" dirty="0" err="1" smtClean="0"/>
              <a:t>Analysis</a:t>
            </a:r>
            <a:endParaRPr lang="el-GR" b="1" dirty="0" smtClean="0"/>
          </a:p>
          <a:p>
            <a:pPr algn="ctr"/>
            <a:r>
              <a:rPr lang="en-US" dirty="0" smtClean="0"/>
              <a:t>(</a:t>
            </a:r>
            <a:r>
              <a:rPr lang="en-US" b="1" dirty="0" smtClean="0"/>
              <a:t>Political, Economic, Social and Technological)</a:t>
            </a:r>
            <a:r>
              <a:rPr lang="el-GR" dirty="0" smtClean="0"/>
              <a:t>   </a:t>
            </a:r>
            <a:endParaRPr lang="el-GR" dirty="0"/>
          </a:p>
        </p:txBody>
      </p:sp>
      <p:sp>
        <p:nvSpPr>
          <p:cNvPr id="10" name="9 - Ορθογώνιο"/>
          <p:cNvSpPr/>
          <p:nvPr/>
        </p:nvSpPr>
        <p:spPr>
          <a:xfrm>
            <a:off x="1142976" y="2857496"/>
            <a:ext cx="7786742" cy="3373359"/>
          </a:xfrm>
          <a:prstGeom prst="rect">
            <a:avLst/>
          </a:prstGeom>
        </p:spPr>
        <p:txBody>
          <a:bodyPr wrap="square">
            <a:spAutoFit/>
          </a:bodyPr>
          <a:lstStyle/>
          <a:p>
            <a:pPr algn="just">
              <a:lnSpc>
                <a:spcPct val="150000"/>
              </a:lnSpc>
            </a:pPr>
            <a:r>
              <a:rPr lang="el-GR" dirty="0" smtClean="0"/>
              <a:t>Τα σημαντικότερα σημεία που πιθανόν να επηρεάσουν την </a:t>
            </a:r>
            <a:r>
              <a:rPr lang="el-GR" dirty="0" smtClean="0"/>
              <a:t>επιχείρηση και </a:t>
            </a:r>
            <a:r>
              <a:rPr lang="el-GR" dirty="0" smtClean="0"/>
              <a:t>τη στρατηγική της, για κάθε μια από τις διαστάσεις, είναι τα εξής:</a:t>
            </a:r>
          </a:p>
          <a:p>
            <a:pPr algn="just">
              <a:lnSpc>
                <a:spcPct val="150000"/>
              </a:lnSpc>
              <a:buFont typeface="Arial" pitchFamily="34" charset="0"/>
              <a:buChar char="•"/>
            </a:pPr>
            <a:r>
              <a:rPr lang="el-GR" dirty="0" smtClean="0"/>
              <a:t>Πολιτική και Νομική Διάσταση</a:t>
            </a:r>
          </a:p>
          <a:p>
            <a:pPr algn="just">
              <a:lnSpc>
                <a:spcPct val="150000"/>
              </a:lnSpc>
              <a:buFont typeface="Arial" pitchFamily="34" charset="0"/>
              <a:buChar char="•"/>
            </a:pPr>
            <a:r>
              <a:rPr lang="el-GR" dirty="0" smtClean="0"/>
              <a:t>Οικονομική Διάσταση</a:t>
            </a:r>
          </a:p>
          <a:p>
            <a:pPr algn="just">
              <a:lnSpc>
                <a:spcPct val="150000"/>
              </a:lnSpc>
              <a:buFont typeface="Arial" pitchFamily="34" charset="0"/>
              <a:buChar char="•"/>
            </a:pPr>
            <a:r>
              <a:rPr lang="el-GR" dirty="0" smtClean="0"/>
              <a:t>Κοινωνική και Πολιτιστική Διάσταση</a:t>
            </a:r>
          </a:p>
          <a:p>
            <a:pPr algn="just">
              <a:lnSpc>
                <a:spcPct val="150000"/>
              </a:lnSpc>
              <a:buFont typeface="Arial" pitchFamily="34" charset="0"/>
              <a:buChar char="•"/>
            </a:pPr>
            <a:r>
              <a:rPr lang="el-GR" dirty="0" smtClean="0"/>
              <a:t>Δημογραφική Διάσταση</a:t>
            </a:r>
          </a:p>
          <a:p>
            <a:pPr algn="just">
              <a:lnSpc>
                <a:spcPct val="150000"/>
              </a:lnSpc>
              <a:buFont typeface="Arial" pitchFamily="34" charset="0"/>
              <a:buChar char="•"/>
            </a:pPr>
            <a:r>
              <a:rPr lang="el-GR" dirty="0" smtClean="0"/>
              <a:t>Τεχνολογική Διάσταση</a:t>
            </a:r>
          </a:p>
          <a:p>
            <a:pPr algn="just">
              <a:lnSpc>
                <a:spcPct val="150000"/>
              </a:lnSpc>
              <a:buFont typeface="Arial" pitchFamily="34" charset="0"/>
              <a:buChar char="•"/>
            </a:pPr>
            <a:r>
              <a:rPr lang="el-GR" dirty="0" smtClean="0"/>
              <a:t>Παγκόσμια Διάσταση</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29</a:t>
            </a:fld>
            <a:endParaRPr kumimoji="0" lang="en-US"/>
          </a:p>
        </p:txBody>
      </p:sp>
      <p:sp>
        <p:nvSpPr>
          <p:cNvPr id="9" name="8 - Ορθογώνιο"/>
          <p:cNvSpPr/>
          <p:nvPr/>
        </p:nvSpPr>
        <p:spPr>
          <a:xfrm>
            <a:off x="3143240" y="2000240"/>
            <a:ext cx="2845010" cy="369332"/>
          </a:xfrm>
          <a:prstGeom prst="rect">
            <a:avLst/>
          </a:prstGeom>
        </p:spPr>
        <p:txBody>
          <a:bodyPr wrap="none">
            <a:spAutoFit/>
          </a:bodyPr>
          <a:lstStyle/>
          <a:p>
            <a:r>
              <a:rPr lang="el-GR" dirty="0" smtClean="0"/>
              <a:t>Άμεσο Μίκρο – Περιβάλλον</a:t>
            </a:r>
            <a:endParaRPr lang="el-GR" dirty="0"/>
          </a:p>
        </p:txBody>
      </p:sp>
      <p:sp>
        <p:nvSpPr>
          <p:cNvPr id="11" name="10 - Ορθογώνιο"/>
          <p:cNvSpPr/>
          <p:nvPr/>
        </p:nvSpPr>
        <p:spPr>
          <a:xfrm>
            <a:off x="1142976" y="2413338"/>
            <a:ext cx="8001024" cy="1338828"/>
          </a:xfrm>
          <a:prstGeom prst="rect">
            <a:avLst/>
          </a:prstGeom>
        </p:spPr>
        <p:txBody>
          <a:bodyPr wrap="square">
            <a:spAutoFit/>
          </a:bodyPr>
          <a:lstStyle/>
          <a:p>
            <a:pPr algn="just">
              <a:lnSpc>
                <a:spcPct val="150000"/>
              </a:lnSpc>
            </a:pPr>
            <a:r>
              <a:rPr lang="el-GR" dirty="0" smtClean="0"/>
              <a:t>Παρέχει μια </a:t>
            </a:r>
            <a:r>
              <a:rPr lang="el-GR" b="1" dirty="0" smtClean="0"/>
              <a:t>μικρογραφία</a:t>
            </a:r>
            <a:r>
              <a:rPr lang="el-GR" dirty="0" smtClean="0"/>
              <a:t>, </a:t>
            </a:r>
            <a:r>
              <a:rPr lang="el-GR" dirty="0" smtClean="0"/>
              <a:t>των </a:t>
            </a:r>
            <a:r>
              <a:rPr lang="el-GR" b="1" dirty="0" smtClean="0"/>
              <a:t>εσωτερικών </a:t>
            </a:r>
            <a:r>
              <a:rPr lang="el-GR" b="1" dirty="0" smtClean="0"/>
              <a:t>λειτουργιών </a:t>
            </a:r>
            <a:r>
              <a:rPr lang="el-GR" dirty="0" smtClean="0"/>
              <a:t>και </a:t>
            </a:r>
            <a:r>
              <a:rPr lang="el-GR" b="1" dirty="0" smtClean="0"/>
              <a:t>διαδικασιών</a:t>
            </a:r>
            <a:r>
              <a:rPr lang="el-GR" dirty="0" smtClean="0"/>
              <a:t> </a:t>
            </a:r>
            <a:r>
              <a:rPr lang="el-GR" dirty="0" smtClean="0"/>
              <a:t>που εφαρμόζει η ίδια </a:t>
            </a:r>
            <a:r>
              <a:rPr lang="el-GR" dirty="0" smtClean="0"/>
              <a:t>η επιχείρηση</a:t>
            </a:r>
            <a:r>
              <a:rPr lang="el-GR" dirty="0" smtClean="0"/>
              <a:t>, δίνοντας τη </a:t>
            </a:r>
            <a:r>
              <a:rPr lang="el-GR" dirty="0" smtClean="0"/>
              <a:t>δυνατότητα αντικειμενικής  εκτίμησης </a:t>
            </a:r>
            <a:r>
              <a:rPr lang="el-GR" dirty="0" smtClean="0"/>
              <a:t>όλων </a:t>
            </a:r>
            <a:r>
              <a:rPr lang="el-GR" dirty="0" smtClean="0"/>
              <a:t>των ευκαιριών </a:t>
            </a:r>
            <a:r>
              <a:rPr lang="el-GR" dirty="0" smtClean="0"/>
              <a:t>και απειλών που μπορεί </a:t>
            </a:r>
            <a:r>
              <a:rPr lang="el-GR" dirty="0" smtClean="0"/>
              <a:t>να αντιμετωπίσει</a:t>
            </a:r>
            <a:r>
              <a:rPr lang="el-GR" dirty="0" smtClean="0"/>
              <a:t>.</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Νέες τάσεις στην οργάνωση και διοίκηση</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3</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9" name="8 - Ορθογώνιο"/>
          <p:cNvSpPr/>
          <p:nvPr/>
        </p:nvSpPr>
        <p:spPr>
          <a:xfrm>
            <a:off x="1000100" y="2274838"/>
            <a:ext cx="8143900" cy="1295868"/>
          </a:xfrm>
          <a:prstGeom prst="rect">
            <a:avLst/>
          </a:prstGeom>
        </p:spPr>
        <p:txBody>
          <a:bodyPr wrap="square">
            <a:spAutoFit/>
          </a:bodyPr>
          <a:lstStyle/>
          <a:p>
            <a:pPr>
              <a:lnSpc>
                <a:spcPct val="150000"/>
              </a:lnSpc>
            </a:pPr>
            <a:r>
              <a:rPr lang="el-GR" b="1" dirty="0" smtClean="0"/>
              <a:t>Οργανώνω σημαίνει ότι ενεργώ με συγκεκριμένο τρόπο </a:t>
            </a:r>
            <a:r>
              <a:rPr lang="el-GR" dirty="0" smtClean="0"/>
              <a:t>ώστε να δημιουργήσω τις κατάλληλες συνθήκες και σχέσεις συνεργασίας, μεταξύ των εργαζομένων και μεταξύ των εργαζομένων και του περιβάλλοντος εργασίας τους.</a:t>
            </a:r>
            <a:endParaRPr lang="el-GR" dirty="0"/>
          </a:p>
        </p:txBody>
      </p:sp>
      <p:graphicFrame>
        <p:nvGraphicFramePr>
          <p:cNvPr id="11" name="10 - Διάγραμμα"/>
          <p:cNvGraphicFramePr/>
          <p:nvPr/>
        </p:nvGraphicFramePr>
        <p:xfrm>
          <a:off x="1785918" y="4071942"/>
          <a:ext cx="6096000" cy="221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Στρατηγικό μάνατζμεντ και ανταγωνιστικότητα</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30</a:t>
            </a:fld>
            <a:endParaRPr kumimoji="0" lang="en-US"/>
          </a:p>
        </p:txBody>
      </p:sp>
      <p:pic>
        <p:nvPicPr>
          <p:cNvPr id="1026" name="Picture 2"/>
          <p:cNvPicPr>
            <a:picLocks noChangeAspect="1" noChangeArrowheads="1"/>
          </p:cNvPicPr>
          <p:nvPr/>
        </p:nvPicPr>
        <p:blipFill>
          <a:blip r:embed="rId3"/>
          <a:srcRect/>
          <a:stretch>
            <a:fillRect/>
          </a:stretch>
        </p:blipFill>
        <p:spPr bwMode="auto">
          <a:xfrm>
            <a:off x="1571604" y="2285992"/>
            <a:ext cx="7286676" cy="4429156"/>
          </a:xfrm>
          <a:prstGeom prst="rect">
            <a:avLst/>
          </a:prstGeom>
          <a:noFill/>
          <a:ln w="9525">
            <a:noFill/>
            <a:miter lim="800000"/>
            <a:headEnd/>
            <a:tailEnd/>
          </a:ln>
          <a:effectLst/>
        </p:spPr>
      </p:pic>
      <p:sp>
        <p:nvSpPr>
          <p:cNvPr id="10" name="9 - Ορθογώνιο"/>
          <p:cNvSpPr/>
          <p:nvPr/>
        </p:nvSpPr>
        <p:spPr>
          <a:xfrm>
            <a:off x="1571604" y="1571612"/>
            <a:ext cx="7286676" cy="646331"/>
          </a:xfrm>
          <a:prstGeom prst="rect">
            <a:avLst/>
          </a:prstGeom>
        </p:spPr>
        <p:txBody>
          <a:bodyPr wrap="square">
            <a:spAutoFit/>
          </a:bodyPr>
          <a:lstStyle/>
          <a:p>
            <a:pPr algn="ctr"/>
            <a:r>
              <a:rPr lang="el-GR" dirty="0" smtClean="0"/>
              <a:t>Δυνάμεις που καθορίζουν τον ανταγωνισμό </a:t>
            </a:r>
            <a:r>
              <a:rPr lang="el-GR" dirty="0" smtClean="0"/>
              <a:t>στο εσωτερικό </a:t>
            </a:r>
            <a:r>
              <a:rPr lang="el-GR" dirty="0" smtClean="0"/>
              <a:t>ενός κλάδου, κατά τον </a:t>
            </a:r>
            <a:r>
              <a:rPr lang="el-GR" b="1" dirty="0" err="1" smtClean="0"/>
              <a:t>Porter</a:t>
            </a: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Νέες τάσεις στην οργάνωση και διοίκηση</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4</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12" name="11 - Ορθογώνιο"/>
          <p:cNvSpPr/>
          <p:nvPr/>
        </p:nvSpPr>
        <p:spPr>
          <a:xfrm>
            <a:off x="1214414" y="1643050"/>
            <a:ext cx="7715304" cy="5078313"/>
          </a:xfrm>
          <a:prstGeom prst="rect">
            <a:avLst/>
          </a:prstGeom>
        </p:spPr>
        <p:txBody>
          <a:bodyPr wrap="square">
            <a:spAutoFit/>
          </a:bodyPr>
          <a:lstStyle/>
          <a:p>
            <a:r>
              <a:rPr lang="el-GR" b="1" dirty="0" smtClean="0"/>
              <a:t>Τυπική οργάνωση</a:t>
            </a:r>
            <a:r>
              <a:rPr lang="en-US" b="1" dirty="0" smtClean="0"/>
              <a:t>:</a:t>
            </a:r>
          </a:p>
          <a:p>
            <a:endParaRPr lang="en-US" dirty="0" smtClean="0"/>
          </a:p>
          <a:p>
            <a:pPr>
              <a:lnSpc>
                <a:spcPct val="150000"/>
              </a:lnSpc>
            </a:pPr>
            <a:r>
              <a:rPr lang="el-GR" dirty="0" smtClean="0"/>
              <a:t>Προϋποθέτει:</a:t>
            </a:r>
          </a:p>
          <a:p>
            <a:pPr>
              <a:lnSpc>
                <a:spcPct val="150000"/>
              </a:lnSpc>
            </a:pPr>
            <a:r>
              <a:rPr lang="el-GR" dirty="0" smtClean="0"/>
              <a:t>• ικανοποιητικό αριθμό εργαζομένων</a:t>
            </a:r>
          </a:p>
          <a:p>
            <a:pPr>
              <a:lnSpc>
                <a:spcPct val="150000"/>
              </a:lnSpc>
            </a:pPr>
            <a:r>
              <a:rPr lang="el-GR" dirty="0" smtClean="0"/>
              <a:t>• ικανότητα επικοινωνίας και</a:t>
            </a:r>
            <a:r>
              <a:rPr lang="en-US" dirty="0" smtClean="0"/>
              <a:t> </a:t>
            </a:r>
            <a:r>
              <a:rPr lang="el-GR" dirty="0" smtClean="0"/>
              <a:t>συνεργασίας των εργαζομένων</a:t>
            </a:r>
          </a:p>
          <a:p>
            <a:pPr>
              <a:lnSpc>
                <a:spcPct val="150000"/>
              </a:lnSpc>
            </a:pPr>
            <a:r>
              <a:rPr lang="el-GR" dirty="0" smtClean="0"/>
              <a:t>• διάθεση για συνεργασία και ανάπτυξη</a:t>
            </a:r>
            <a:r>
              <a:rPr lang="en-US" dirty="0" smtClean="0"/>
              <a:t> </a:t>
            </a:r>
            <a:r>
              <a:rPr lang="el-GR" dirty="0" smtClean="0"/>
              <a:t>κοινής δράσης των εργαζομένων</a:t>
            </a:r>
          </a:p>
          <a:p>
            <a:pPr>
              <a:lnSpc>
                <a:spcPct val="150000"/>
              </a:lnSpc>
            </a:pPr>
            <a:r>
              <a:rPr lang="el-GR" dirty="0" smtClean="0"/>
              <a:t>• έναν κοινό σκοπό – στόχο.</a:t>
            </a:r>
            <a:endParaRPr lang="en-US" dirty="0" smtClean="0"/>
          </a:p>
          <a:p>
            <a:pPr>
              <a:lnSpc>
                <a:spcPct val="150000"/>
              </a:lnSpc>
            </a:pPr>
            <a:endParaRPr lang="en-US" b="1" dirty="0" smtClean="0"/>
          </a:p>
          <a:p>
            <a:pPr>
              <a:lnSpc>
                <a:spcPct val="150000"/>
              </a:lnSpc>
            </a:pPr>
            <a:r>
              <a:rPr lang="el-GR" dirty="0" smtClean="0"/>
              <a:t>Παρουσιάζεται με το οργανόγραμμα και</a:t>
            </a:r>
            <a:r>
              <a:rPr lang="en-US" dirty="0" smtClean="0"/>
              <a:t> </a:t>
            </a:r>
            <a:r>
              <a:rPr lang="el-GR" dirty="0" smtClean="0"/>
              <a:t>την οργανωτική πυραμίδα και δημιουργεί</a:t>
            </a:r>
            <a:r>
              <a:rPr lang="en-US" dirty="0" smtClean="0"/>
              <a:t> </a:t>
            </a:r>
            <a:r>
              <a:rPr lang="el-GR" dirty="0" smtClean="0"/>
              <a:t>τυπικές σχέσεις.</a:t>
            </a:r>
            <a:endParaRPr lang="en-US" dirty="0" smtClean="0"/>
          </a:p>
          <a:p>
            <a:pPr>
              <a:lnSpc>
                <a:spcPct val="150000"/>
              </a:lnSpc>
            </a:pPr>
            <a:endParaRPr lang="el-GR" dirty="0" smtClean="0"/>
          </a:p>
          <a:p>
            <a:pPr>
              <a:lnSpc>
                <a:spcPct val="150000"/>
              </a:lnSpc>
            </a:pPr>
            <a:r>
              <a:rPr lang="el-GR" dirty="0" smtClean="0"/>
              <a:t>• Δεν πρέπει να είναι στατική.</a:t>
            </a:r>
            <a:endParaRPr lang="en-US" b="1"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i="1" dirty="0" smtClean="0"/>
              <a:t>Νέες τάσεις στην οργάνωση και διοίκηση</a:t>
            </a:r>
            <a:br>
              <a:rPr lang="el-GR" sz="3200" b="1" i="1" dirty="0" smtClean="0"/>
            </a:br>
            <a:r>
              <a:rPr lang="el-GR" sz="3200" b="1" i="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5</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8" name="7 - Ορθογώνιο"/>
          <p:cNvSpPr/>
          <p:nvPr/>
        </p:nvSpPr>
        <p:spPr>
          <a:xfrm>
            <a:off x="1643042" y="1785926"/>
            <a:ext cx="7358114" cy="3096360"/>
          </a:xfrm>
          <a:prstGeom prst="rect">
            <a:avLst/>
          </a:prstGeom>
        </p:spPr>
        <p:txBody>
          <a:bodyPr wrap="square">
            <a:spAutoFit/>
          </a:bodyPr>
          <a:lstStyle/>
          <a:p>
            <a:pPr algn="just"/>
            <a:r>
              <a:rPr lang="el-GR" b="1" dirty="0" smtClean="0"/>
              <a:t>Άτυπη</a:t>
            </a:r>
            <a:r>
              <a:rPr lang="en-US" b="1" dirty="0" smtClean="0"/>
              <a:t> </a:t>
            </a:r>
            <a:r>
              <a:rPr lang="el-GR" b="1" dirty="0" smtClean="0"/>
              <a:t>οργάνωση</a:t>
            </a:r>
            <a:r>
              <a:rPr lang="en-US" b="1" dirty="0" smtClean="0"/>
              <a:t>:</a:t>
            </a:r>
            <a:endParaRPr lang="el-GR" b="1" dirty="0" smtClean="0"/>
          </a:p>
          <a:p>
            <a:pPr algn="just"/>
            <a:endParaRPr lang="el-GR" b="1" dirty="0" smtClean="0"/>
          </a:p>
          <a:p>
            <a:pPr algn="just">
              <a:lnSpc>
                <a:spcPct val="150000"/>
              </a:lnSpc>
              <a:buFont typeface="Arial" pitchFamily="34" charset="0"/>
              <a:buChar char="•"/>
            </a:pPr>
            <a:r>
              <a:rPr lang="el-GR" dirty="0" smtClean="0"/>
              <a:t>Υπάρχει σε όλες τις επιχειρήσεις, συνυπάρχει με την τυπική.</a:t>
            </a:r>
          </a:p>
          <a:p>
            <a:pPr algn="just">
              <a:lnSpc>
                <a:spcPct val="150000"/>
              </a:lnSpc>
            </a:pPr>
            <a:r>
              <a:rPr lang="el-GR" dirty="0" smtClean="0"/>
              <a:t>• Δεν είναι θεσμοθετημένη</a:t>
            </a:r>
          </a:p>
          <a:p>
            <a:pPr algn="just">
              <a:lnSpc>
                <a:spcPct val="150000"/>
              </a:lnSpc>
            </a:pPr>
            <a:r>
              <a:rPr lang="el-GR" dirty="0" smtClean="0"/>
              <a:t>• Οδηγεί σε άτυπες σχέσεις μεταξύ των εργαζομένων που διαδραματίζουν σημαντικό ρόλο στο εσωτερικό της επιχείρησης.</a:t>
            </a:r>
          </a:p>
          <a:p>
            <a:pPr algn="just">
              <a:lnSpc>
                <a:spcPct val="150000"/>
              </a:lnSpc>
            </a:pPr>
            <a:r>
              <a:rPr lang="el-GR" dirty="0" smtClean="0"/>
              <a:t>• Μπορεί να λειτουργεί προς όφελος ή εις βάρος της τουριστικής επιχείρησης.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6</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8" name="7 - Ορθογώνιο"/>
          <p:cNvSpPr/>
          <p:nvPr/>
        </p:nvSpPr>
        <p:spPr>
          <a:xfrm>
            <a:off x="1071538" y="1285860"/>
            <a:ext cx="8072462" cy="5493812"/>
          </a:xfrm>
          <a:prstGeom prst="rect">
            <a:avLst/>
          </a:prstGeom>
        </p:spPr>
        <p:txBody>
          <a:bodyPr wrap="square">
            <a:spAutoFit/>
          </a:bodyPr>
          <a:lstStyle/>
          <a:p>
            <a:pPr algn="just">
              <a:lnSpc>
                <a:spcPct val="150000"/>
              </a:lnSpc>
            </a:pPr>
            <a:r>
              <a:rPr lang="el-GR" dirty="0" smtClean="0"/>
              <a:t>Αρχές αποτελεσματικής οργάνωσης</a:t>
            </a:r>
            <a:r>
              <a:rPr lang="en-US" dirty="0" smtClean="0"/>
              <a:t>:</a:t>
            </a:r>
            <a:endParaRPr lang="el-GR" dirty="0" smtClean="0"/>
          </a:p>
          <a:p>
            <a:pPr algn="just">
              <a:lnSpc>
                <a:spcPct val="150000"/>
              </a:lnSpc>
            </a:pPr>
            <a:r>
              <a:rPr lang="el-GR" dirty="0" smtClean="0"/>
              <a:t>1. </a:t>
            </a:r>
            <a:r>
              <a:rPr lang="el-GR" b="1" dirty="0" smtClean="0"/>
              <a:t>Σαφήνεια στόχων</a:t>
            </a:r>
            <a:r>
              <a:rPr lang="el-GR" dirty="0" smtClean="0"/>
              <a:t> για όλες τις ομάδες και τα τμήματα</a:t>
            </a:r>
            <a:r>
              <a:rPr lang="en-US" dirty="0" smtClean="0"/>
              <a:t> </a:t>
            </a:r>
            <a:r>
              <a:rPr lang="el-GR" dirty="0" smtClean="0"/>
              <a:t>της τουριστικής επιχείρησης</a:t>
            </a:r>
          </a:p>
          <a:p>
            <a:pPr algn="just">
              <a:lnSpc>
                <a:spcPct val="150000"/>
              </a:lnSpc>
            </a:pPr>
            <a:r>
              <a:rPr lang="el-GR" dirty="0" smtClean="0"/>
              <a:t>2. </a:t>
            </a:r>
            <a:r>
              <a:rPr lang="el-GR" b="1" dirty="0" smtClean="0"/>
              <a:t>Σαφήνεια στην ιεραρχία </a:t>
            </a:r>
            <a:r>
              <a:rPr lang="el-GR" dirty="0" smtClean="0"/>
              <a:t>και στη διάρθρωση</a:t>
            </a:r>
            <a:r>
              <a:rPr lang="en-US" dirty="0" smtClean="0"/>
              <a:t> </a:t>
            </a:r>
            <a:r>
              <a:rPr lang="el-GR" dirty="0" smtClean="0"/>
              <a:t>της τουριστικής επιχείρησης</a:t>
            </a:r>
          </a:p>
          <a:p>
            <a:pPr algn="just">
              <a:lnSpc>
                <a:spcPct val="150000"/>
              </a:lnSpc>
            </a:pPr>
            <a:r>
              <a:rPr lang="el-GR" dirty="0" smtClean="0"/>
              <a:t>3. Τήρηση σχετικά </a:t>
            </a:r>
            <a:r>
              <a:rPr lang="el-GR" b="1" dirty="0" smtClean="0"/>
              <a:t>ρηχής πυραμίδας</a:t>
            </a:r>
          </a:p>
          <a:p>
            <a:pPr algn="just">
              <a:lnSpc>
                <a:spcPct val="150000"/>
              </a:lnSpc>
            </a:pPr>
            <a:r>
              <a:rPr lang="el-GR" dirty="0" smtClean="0"/>
              <a:t>4. </a:t>
            </a:r>
            <a:r>
              <a:rPr lang="el-GR" b="1" dirty="0" smtClean="0"/>
              <a:t>Επαρκής συντονισμός </a:t>
            </a:r>
            <a:r>
              <a:rPr lang="el-GR" dirty="0" smtClean="0"/>
              <a:t>των τμημάτων προς</a:t>
            </a:r>
            <a:r>
              <a:rPr lang="en-US" dirty="0" smtClean="0"/>
              <a:t> </a:t>
            </a:r>
            <a:r>
              <a:rPr lang="el-GR" dirty="0" smtClean="0"/>
              <a:t>Επίτευξη των κοινών στόχων</a:t>
            </a:r>
          </a:p>
          <a:p>
            <a:pPr algn="just">
              <a:lnSpc>
                <a:spcPct val="150000"/>
              </a:lnSpc>
            </a:pPr>
            <a:r>
              <a:rPr lang="el-GR" dirty="0" smtClean="0"/>
              <a:t>5. </a:t>
            </a:r>
            <a:r>
              <a:rPr lang="el-GR" b="1" dirty="0" smtClean="0"/>
              <a:t>Επαρκής ανάθεση εξουσίας και ευθύνης</a:t>
            </a:r>
          </a:p>
          <a:p>
            <a:pPr algn="just">
              <a:lnSpc>
                <a:spcPct val="150000"/>
              </a:lnSpc>
            </a:pPr>
            <a:r>
              <a:rPr lang="el-GR" dirty="0" smtClean="0"/>
              <a:t>6. </a:t>
            </a:r>
            <a:r>
              <a:rPr lang="el-GR" b="1" dirty="0" smtClean="0"/>
              <a:t>Αποτελεσματικές εσωτερικές επικοινωνίες</a:t>
            </a:r>
            <a:endParaRPr lang="en-US" b="1" dirty="0" smtClean="0"/>
          </a:p>
          <a:p>
            <a:pPr algn="just">
              <a:lnSpc>
                <a:spcPct val="150000"/>
              </a:lnSpc>
            </a:pPr>
            <a:r>
              <a:rPr lang="el-GR" dirty="0" smtClean="0"/>
              <a:t>7. </a:t>
            </a:r>
            <a:r>
              <a:rPr lang="el-GR" b="1" dirty="0" smtClean="0"/>
              <a:t>Επαρκής οργανωτική ευελιξία</a:t>
            </a:r>
          </a:p>
          <a:p>
            <a:pPr algn="just">
              <a:lnSpc>
                <a:spcPct val="150000"/>
              </a:lnSpc>
            </a:pPr>
            <a:r>
              <a:rPr lang="el-GR" dirty="0" smtClean="0"/>
              <a:t>8. </a:t>
            </a:r>
            <a:r>
              <a:rPr lang="el-GR" b="1" dirty="0" smtClean="0"/>
              <a:t>Προσαρμογή των ρόλων </a:t>
            </a:r>
            <a:r>
              <a:rPr lang="el-GR" dirty="0" smtClean="0"/>
              <a:t>και των </a:t>
            </a:r>
            <a:r>
              <a:rPr lang="el-GR" b="1" dirty="0" smtClean="0"/>
              <a:t>λειτουργιών</a:t>
            </a:r>
            <a:r>
              <a:rPr lang="el-GR" dirty="0" smtClean="0"/>
              <a:t> των στελεχών</a:t>
            </a:r>
            <a:r>
              <a:rPr lang="en-US" dirty="0" smtClean="0"/>
              <a:t> </a:t>
            </a:r>
            <a:r>
              <a:rPr lang="el-GR" dirty="0" smtClean="0"/>
              <a:t>στην άνοδό τους μέσα στην ιεραρχία</a:t>
            </a:r>
          </a:p>
          <a:p>
            <a:pPr algn="just">
              <a:lnSpc>
                <a:spcPct val="150000"/>
              </a:lnSpc>
            </a:pPr>
            <a:r>
              <a:rPr lang="el-GR" dirty="0" smtClean="0"/>
              <a:t>9. Μέριμνα για την </a:t>
            </a:r>
            <a:r>
              <a:rPr lang="el-GR" b="1" dirty="0" smtClean="0"/>
              <a:t>ανάπτυξη άξιων αντικαταστατών</a:t>
            </a:r>
          </a:p>
          <a:p>
            <a:pPr algn="just">
              <a:lnSpc>
                <a:spcPct val="150000"/>
              </a:lnSpc>
            </a:pPr>
            <a:r>
              <a:rPr lang="el-GR" dirty="0" smtClean="0"/>
              <a:t>10. Δημιουργία </a:t>
            </a:r>
            <a:r>
              <a:rPr lang="el-GR" b="1" dirty="0" err="1" smtClean="0"/>
              <a:t>οργανωσιακής</a:t>
            </a:r>
            <a:r>
              <a:rPr lang="el-GR" b="1" dirty="0" smtClean="0"/>
              <a:t> κουλτούρας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7</a:t>
            </a:fld>
            <a:endParaRPr kumimoji="0" lang="en-US"/>
          </a:p>
        </p:txBody>
      </p:sp>
      <p:sp>
        <p:nvSpPr>
          <p:cNvPr id="10" name="9 - Ορθογώνιο"/>
          <p:cNvSpPr/>
          <p:nvPr/>
        </p:nvSpPr>
        <p:spPr>
          <a:xfrm>
            <a:off x="1214414" y="2071678"/>
            <a:ext cx="7143800" cy="464871"/>
          </a:xfrm>
          <a:prstGeom prst="rect">
            <a:avLst/>
          </a:prstGeom>
        </p:spPr>
        <p:txBody>
          <a:bodyPr wrap="square">
            <a:spAutoFit/>
          </a:bodyPr>
          <a:lstStyle/>
          <a:p>
            <a:pPr algn="just">
              <a:lnSpc>
                <a:spcPct val="150000"/>
              </a:lnSpc>
            </a:pPr>
            <a:r>
              <a:rPr lang="el-GR" b="1" dirty="0" smtClean="0"/>
              <a:t>  </a:t>
            </a:r>
            <a:endParaRPr lang="el-GR" dirty="0" smtClean="0"/>
          </a:p>
        </p:txBody>
      </p:sp>
      <p:sp>
        <p:nvSpPr>
          <p:cNvPr id="8" name="7 - Ορθογώνιο"/>
          <p:cNvSpPr/>
          <p:nvPr/>
        </p:nvSpPr>
        <p:spPr>
          <a:xfrm>
            <a:off x="1071538" y="2357430"/>
            <a:ext cx="8072462" cy="1338828"/>
          </a:xfrm>
          <a:prstGeom prst="rect">
            <a:avLst/>
          </a:prstGeom>
        </p:spPr>
        <p:txBody>
          <a:bodyPr wrap="square">
            <a:spAutoFit/>
          </a:bodyPr>
          <a:lstStyle/>
          <a:p>
            <a:pPr algn="just">
              <a:lnSpc>
                <a:spcPct val="150000"/>
              </a:lnSpc>
            </a:pPr>
            <a:r>
              <a:rPr lang="el-GR" dirty="0" smtClean="0"/>
              <a:t>Αρχές αποτελεσματικής οργάνωσης</a:t>
            </a:r>
            <a:r>
              <a:rPr lang="en-US" dirty="0" smtClean="0"/>
              <a:t>: (</a:t>
            </a:r>
            <a:r>
              <a:rPr lang="el-GR" dirty="0" smtClean="0"/>
              <a:t>συνέχεια)</a:t>
            </a:r>
          </a:p>
          <a:p>
            <a:pPr algn="just">
              <a:lnSpc>
                <a:spcPct val="150000"/>
              </a:lnSpc>
            </a:pPr>
            <a:r>
              <a:rPr lang="el-GR" dirty="0" smtClean="0"/>
              <a:t>11. Εξασφάλιση συνθηκών </a:t>
            </a:r>
            <a:r>
              <a:rPr lang="el-GR" b="1" dirty="0" smtClean="0"/>
              <a:t>παραγωγής νέων ιδεών</a:t>
            </a:r>
          </a:p>
          <a:p>
            <a:pPr algn="just">
              <a:lnSpc>
                <a:spcPct val="150000"/>
              </a:lnSpc>
            </a:pPr>
            <a:r>
              <a:rPr lang="el-GR" dirty="0" smtClean="0"/>
              <a:t>12. Όλες οι βελτιώσεις εξαρτώνται από τα άτομα</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8</a:t>
            </a:fld>
            <a:endParaRPr kumimoji="0" lang="en-US"/>
          </a:p>
        </p:txBody>
      </p:sp>
      <p:sp>
        <p:nvSpPr>
          <p:cNvPr id="10" name="9 - Ορθογώνιο"/>
          <p:cNvSpPr/>
          <p:nvPr/>
        </p:nvSpPr>
        <p:spPr>
          <a:xfrm>
            <a:off x="1214414" y="2071678"/>
            <a:ext cx="7143800" cy="463588"/>
          </a:xfrm>
          <a:prstGeom prst="rect">
            <a:avLst/>
          </a:prstGeom>
        </p:spPr>
        <p:txBody>
          <a:bodyPr wrap="square">
            <a:spAutoFit/>
          </a:bodyPr>
          <a:lstStyle/>
          <a:p>
            <a:pPr algn="just">
              <a:lnSpc>
                <a:spcPct val="150000"/>
              </a:lnSpc>
            </a:pPr>
            <a:r>
              <a:rPr lang="en-US" b="1" dirty="0" smtClean="0"/>
              <a:t>C. Holloway</a:t>
            </a:r>
            <a:endParaRPr lang="el-GR" dirty="0" smtClean="0"/>
          </a:p>
        </p:txBody>
      </p:sp>
      <p:sp>
        <p:nvSpPr>
          <p:cNvPr id="9" name="8 - Ορθογώνιο"/>
          <p:cNvSpPr/>
          <p:nvPr/>
        </p:nvSpPr>
        <p:spPr>
          <a:xfrm>
            <a:off x="1214414" y="2786058"/>
            <a:ext cx="7786742" cy="2957861"/>
          </a:xfrm>
          <a:prstGeom prst="rect">
            <a:avLst/>
          </a:prstGeom>
        </p:spPr>
        <p:txBody>
          <a:bodyPr wrap="square">
            <a:spAutoFit/>
          </a:bodyPr>
          <a:lstStyle/>
          <a:p>
            <a:pPr algn="just">
              <a:lnSpc>
                <a:spcPct val="150000"/>
              </a:lnSpc>
            </a:pPr>
            <a:r>
              <a:rPr lang="el-GR" dirty="0" smtClean="0"/>
              <a:t>Προσέγγιση του περιεχομένου του ξενοδοχειακού προϊόντος και των  ξενοδοχειακών επιχειρήσεων μέσα από 5 χαρακτηριστικά:</a:t>
            </a:r>
          </a:p>
          <a:p>
            <a:pPr algn="just">
              <a:lnSpc>
                <a:spcPct val="150000"/>
              </a:lnSpc>
            </a:pPr>
            <a:r>
              <a:rPr lang="el-GR" dirty="0" smtClean="0"/>
              <a:t>• η τοποθεσία</a:t>
            </a:r>
          </a:p>
          <a:p>
            <a:pPr algn="just">
              <a:lnSpc>
                <a:spcPct val="150000"/>
              </a:lnSpc>
            </a:pPr>
            <a:r>
              <a:rPr lang="el-GR" dirty="0" smtClean="0"/>
              <a:t>• το μίγμα διευκολύνσεων</a:t>
            </a:r>
          </a:p>
          <a:p>
            <a:pPr algn="just">
              <a:lnSpc>
                <a:spcPct val="150000"/>
              </a:lnSpc>
            </a:pPr>
            <a:r>
              <a:rPr lang="el-GR" dirty="0" smtClean="0"/>
              <a:t>• η εικόνα του καταλύματος</a:t>
            </a:r>
          </a:p>
          <a:p>
            <a:pPr algn="just">
              <a:lnSpc>
                <a:spcPct val="150000"/>
              </a:lnSpc>
            </a:pPr>
            <a:r>
              <a:rPr lang="el-GR" dirty="0" smtClean="0"/>
              <a:t>• οι υπηρεσίες που παρέχει</a:t>
            </a:r>
          </a:p>
          <a:p>
            <a:pPr algn="just">
              <a:lnSpc>
                <a:spcPct val="150000"/>
              </a:lnSpc>
            </a:pPr>
            <a:r>
              <a:rPr lang="el-GR" dirty="0" smtClean="0"/>
              <a:t>• η τιμή.</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Autofit/>
          </a:bodyPr>
          <a:lstStyle/>
          <a:p>
            <a:pPr algn="ctr"/>
            <a:r>
              <a:rPr lang="el-GR" sz="3200" b="1" dirty="0" smtClean="0"/>
              <a:t>Αρχές αποτελεσματικής οργάνωσης</a:t>
            </a:r>
            <a:br>
              <a:rPr lang="el-GR" sz="3200" b="1" dirty="0" smtClean="0"/>
            </a:br>
            <a:r>
              <a:rPr lang="el-GR" sz="3200" b="1" dirty="0" smtClean="0"/>
              <a:t>των τουριστικών επιχειρήσεων</a:t>
            </a:r>
            <a:endParaRPr lang="el-GR" sz="7200" b="1" dirty="0" smtClean="0">
              <a:latin typeface="+mj-lt"/>
            </a:endParaRPr>
          </a:p>
        </p:txBody>
      </p:sp>
      <p:pic>
        <p:nvPicPr>
          <p:cNvPr id="4" name="Picture 2" descr="logo"/>
          <p:cNvPicPr>
            <a:picLocks noChangeAspect="1" noChangeArrowheads="1"/>
          </p:cNvPicPr>
          <p:nvPr/>
        </p:nvPicPr>
        <p:blipFill>
          <a:blip r:embed="rId2"/>
          <a:srcRect/>
          <a:stretch>
            <a:fillRect/>
          </a:stretch>
        </p:blipFill>
        <p:spPr bwMode="auto">
          <a:xfrm rot="16200000">
            <a:off x="-1852642" y="3495660"/>
            <a:ext cx="4953000" cy="533400"/>
          </a:xfrm>
          <a:prstGeom prst="rect">
            <a:avLst/>
          </a:prstGeom>
          <a:noFill/>
        </p:spPr>
      </p:pic>
      <p:sp>
        <p:nvSpPr>
          <p:cNvPr id="6" name="5 - TextBox"/>
          <p:cNvSpPr txBox="1"/>
          <p:nvPr/>
        </p:nvSpPr>
        <p:spPr>
          <a:xfrm rot="16200000">
            <a:off x="-1065499" y="5423169"/>
            <a:ext cx="2500330" cy="369332"/>
          </a:xfrm>
          <a:prstGeom prst="rect">
            <a:avLst/>
          </a:prstGeom>
          <a:noFill/>
        </p:spPr>
        <p:txBody>
          <a:bodyPr wrap="square" rtlCol="0">
            <a:spAutoFit/>
          </a:bodyPr>
          <a:lstStyle/>
          <a:p>
            <a:r>
              <a:rPr lang="el-GR" b="1" dirty="0" smtClean="0"/>
              <a:t>Γρεβενά 2018</a:t>
            </a:r>
            <a:endParaRPr lang="el-GR" b="1" dirty="0"/>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9</a:t>
            </a:fld>
            <a:endParaRPr kumimoji="0" lang="en-US"/>
          </a:p>
        </p:txBody>
      </p:sp>
      <p:sp>
        <p:nvSpPr>
          <p:cNvPr id="10" name="9 - Ορθογώνιο"/>
          <p:cNvSpPr/>
          <p:nvPr/>
        </p:nvSpPr>
        <p:spPr>
          <a:xfrm>
            <a:off x="1214414" y="2071678"/>
            <a:ext cx="7143800" cy="463588"/>
          </a:xfrm>
          <a:prstGeom prst="rect">
            <a:avLst/>
          </a:prstGeom>
        </p:spPr>
        <p:txBody>
          <a:bodyPr wrap="square">
            <a:spAutoFit/>
          </a:bodyPr>
          <a:lstStyle/>
          <a:p>
            <a:pPr algn="just">
              <a:lnSpc>
                <a:spcPct val="150000"/>
              </a:lnSpc>
            </a:pPr>
            <a:r>
              <a:rPr lang="en-US" b="1" dirty="0" smtClean="0"/>
              <a:t>C. Holloway</a:t>
            </a:r>
            <a:endParaRPr lang="el-GR" dirty="0" smtClean="0"/>
          </a:p>
        </p:txBody>
      </p:sp>
      <p:sp>
        <p:nvSpPr>
          <p:cNvPr id="9" name="8 - Ορθογώνιο"/>
          <p:cNvSpPr/>
          <p:nvPr/>
        </p:nvSpPr>
        <p:spPr>
          <a:xfrm>
            <a:off x="1214414" y="2786058"/>
            <a:ext cx="7786742" cy="2957861"/>
          </a:xfrm>
          <a:prstGeom prst="rect">
            <a:avLst/>
          </a:prstGeom>
        </p:spPr>
        <p:txBody>
          <a:bodyPr wrap="square">
            <a:spAutoFit/>
          </a:bodyPr>
          <a:lstStyle/>
          <a:p>
            <a:pPr algn="just">
              <a:lnSpc>
                <a:spcPct val="150000"/>
              </a:lnSpc>
            </a:pPr>
            <a:r>
              <a:rPr lang="el-GR" dirty="0" smtClean="0"/>
              <a:t>Προσέγγιση του περιεχομένου του ξενοδοχειακού προϊόντος και των  ξενοδοχειακών επιχειρήσεων μέσα από 5 χαρακτηριστικά:</a:t>
            </a:r>
          </a:p>
          <a:p>
            <a:pPr algn="just">
              <a:lnSpc>
                <a:spcPct val="150000"/>
              </a:lnSpc>
            </a:pPr>
            <a:r>
              <a:rPr lang="el-GR" dirty="0" smtClean="0"/>
              <a:t>• η τοποθεσία</a:t>
            </a:r>
          </a:p>
          <a:p>
            <a:pPr algn="just">
              <a:lnSpc>
                <a:spcPct val="150000"/>
              </a:lnSpc>
            </a:pPr>
            <a:r>
              <a:rPr lang="el-GR" dirty="0" smtClean="0"/>
              <a:t>• το μίγμα διευκολύνσεων</a:t>
            </a:r>
          </a:p>
          <a:p>
            <a:pPr algn="just">
              <a:lnSpc>
                <a:spcPct val="150000"/>
              </a:lnSpc>
            </a:pPr>
            <a:r>
              <a:rPr lang="el-GR" dirty="0" smtClean="0"/>
              <a:t>• η εικόνα του καταλύματος</a:t>
            </a:r>
          </a:p>
          <a:p>
            <a:pPr algn="just">
              <a:lnSpc>
                <a:spcPct val="150000"/>
              </a:lnSpc>
            </a:pPr>
            <a:r>
              <a:rPr lang="el-GR" dirty="0" smtClean="0"/>
              <a:t>• οι υπηρεσίες που παρέχει</a:t>
            </a:r>
          </a:p>
          <a:p>
            <a:pPr algn="just">
              <a:lnSpc>
                <a:spcPct val="150000"/>
              </a:lnSpc>
            </a:pPr>
            <a:r>
              <a:rPr lang="el-GR" dirty="0" smtClean="0"/>
              <a:t>• η τιμή.</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2236</TotalTime>
  <Words>1508</Words>
  <Application>Microsoft Office PowerPoint</Application>
  <PresentationFormat>Προβολή στην οθόνη (4:3)</PresentationFormat>
  <Paragraphs>275</Paragraphs>
  <Slides>30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Solstice</vt:lpstr>
      <vt:lpstr>Διαφάνεια 1</vt:lpstr>
      <vt:lpstr>Νέες τάσεις στην οργάνωση και διοίκηση των τουριστικών επιχειρήσεων</vt:lpstr>
      <vt:lpstr>Νέες τάσεις στην οργάνωση και διοίκηση των τουριστικών επιχειρήσεων</vt:lpstr>
      <vt:lpstr>Νέες τάσεις στην οργάνωση και διοίκηση των τουριστικών επιχειρήσεων</vt:lpstr>
      <vt:lpstr>Νέες τάσεις στην οργάνωση και διοίκηση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Αρχές αποτελεσματικής οργάνωσης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lpstr>Στρατηγικό μάνατζμεντ και ανταγωνιστικότητα των τουριστικών επιχειρήσεων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105</cp:revision>
  <dcterms:created xsi:type="dcterms:W3CDTF">2018-10-07T15:22:31Z</dcterms:created>
  <dcterms:modified xsi:type="dcterms:W3CDTF">2018-10-29T10:07:16Z</dcterms:modified>
</cp:coreProperties>
</file>