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75B4D55-DE14-4724-BB2B-EA6139F31B33}" type="datetimeFigureOut">
              <a:rPr lang="el-GR" smtClean="0"/>
              <a:pPr/>
              <a:t>23/1/2020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BDFA1E6-F755-4209-AA17-C5DFB9B3DB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ΣΗΜΑΝΤΙΚΗ ΑΙΤΙΑ ΝΕΟΓΝΙΚΗΣ ΝΟΣΗΡΟΤΗΤΑΣ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ΑΝΕΠΑΡΚΕΙΑ ΕΠΙΦΑΝΕΙΟΔΡΑΣΤΙΚΟΥ ΠΑΡΑΓΟΝΤΑ (ΚΑΙ ΑΝΟΣΟΡΡΥΘΜΙΣΤΙΚΕΣ ΙΚΑΝΟΤΗΤΕΣ)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ΜΟΡΦΟΛΟΓΙΚΗ Η ΛΕΙΤΟΥΡΓΙΚΗ ΑΝΩΡΙΜΟΤΗΤΑ ΠΝΕΥΜΟΝΩΝ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Σ.ΑΝΑΠΝΕΥΣΤΙΚΗΣ ΔΥΣΧΕΡΕΙΑΣ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ΧΟΡΗΓΗΣΗ ΓΛΥΚΟΚΟΡΤΙΚΟΣΤΕΡΟΕΙΔΩΝ ΒΕΛΤΙΩΝΕΙ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ΠΝΕΥΜΟΝΙΚΗ ΩΡΙΜΟΤΗΤΑ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ΕΝΔΟΚΡΑΝΙΑΚΗ ΑΙΜΟΡΡΑΓΙΑ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ΝΕΟΓΝΙΚΗ ΘΝΗΣΙΜΟΤΗΤΑ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ΑΥΞΗΣΗ ΕΠΙΦΑΝΕΙΟΔΡΑΣΤΙΚΗΣ ΟΥΣΙΑΣ – ΣΟΥΡΦΑΚΤΑΝΗΣ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12</a:t>
            </a:r>
            <a:r>
              <a:rPr lang="en-US" sz="2800" dirty="0" smtClean="0">
                <a:latin typeface="Book Antiqua" pitchFamily="18" charset="0"/>
              </a:rPr>
              <a:t>MG </a:t>
            </a:r>
            <a:r>
              <a:rPr lang="el-GR" sz="2800" dirty="0" smtClean="0">
                <a:latin typeface="Book Antiqua" pitchFamily="18" charset="0"/>
              </a:rPr>
              <a:t>ΒΗΤΑΜΕΘΑΖΟΝΗΣ ΜΕ ΕΠΑΝΑΛΗΨΗ ΣΕ 24 ΩΡΕΣ ΕΝΔΟΜΥΙΚΑ ΣΕ ΚΥΗΣΕΙΣ 23-34Ε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ΠΡΟΛΗΨΗ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3600" dirty="0" smtClean="0"/>
              <a:t>ΟΛΕΣ ΜΕ ΑΥΞΗΜΕΝΟ ΚΙΝΔΥΝΟ ΠΡΟΩΡΟΥ ΤΟΚΕΤΟΥ ΣΤΙΣ ΕΠΟΜΕΝΕΣ 7 ΗΜΕΡΕΣ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600" dirty="0" smtClean="0"/>
              <a:t>ΕΚΛΕΚΤΙΚΗ ΚΑΙΣΑΡΙΚΗ ΜΕΧΡΙ 38 ΚΑΙ 6</a:t>
            </a:r>
          </a:p>
          <a:p>
            <a:pPr marL="512064" indent="-457200"/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ΣΥΣΤΑΣΗ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ΜΕΓΑΛΥΤΕΡΗ ΑΠΌ 41 Η 42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Η 294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ΣΕ ΚΥΚΛΟ 28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 </a:t>
            </a:r>
          </a:p>
          <a:p>
            <a:pPr>
              <a:buFont typeface="Arial" pitchFamily="34" charset="0"/>
              <a:buChar char="•"/>
            </a:pPr>
            <a:r>
              <a:rPr lang="el-GR" sz="4000" baseline="30000" dirty="0" smtClean="0">
                <a:latin typeface="Book Antiqua" pitchFamily="18" charset="0"/>
              </a:rPr>
              <a:t>12%</a:t>
            </a:r>
            <a:endParaRPr lang="el-GR" sz="4000" baseline="300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ΥΠΑΡΞΗ Υ/Χ ΥΠΟΛΟΓΙΣΜΟΥ ΣΤΙΣ ΠΡΩΤΕΣ Ε Η ΠΑΡΑΤΑΣΗ ΕΊΝΑΙ ΣΤΗΝ ΠΡΑΓΜΑΤΙΚΟΤΗΤΑ 1%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ΜΕΓΑΛΥΤΕΡΗ ΣΥΧΝΟΤΗΤΑ ΣΤΙΣ ΠΡΩΤΟΤΟΚΕΣ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ΑΥΞΗΜΕΝΟΣ ΚΙΝΔΥΝΟΣ ΠΕΡΙΓΕΝΝΗΤΙΚΗΣ ΝΟΣΗΡΟΤΗΤΑΣ ΚΑΙ ΘΝΗΣΙΜΟΤΗΤΑΣ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ΠΑΡΑΤΑΣΗ ΚΥΗΣΗΣ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 fontScale="92500" lnSpcReduction="10000"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ΛΑΘΟΣ ΥΠΟΛΟΓΙΣΜΟΣ ΗΛΙΚΙΑΣ ΚΥΗΣΗΣ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ΕΛΛΕΙΨΗ ΤΡΑΧΗΛΙΚΩΝ ΠΡΟΣΤΑΓΛΑΝΔΙΝΩΝ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ΑΝΤΙΣΤΑΣΗ ΤΡΑΧΗΛΟΥ ΣΤΙΣ ΠΡΟΣΤΑΓΛΑΝΔΙΝΕΣ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ΑΝΑΛΟΓΙΚΑ ΠΕΡΙΣΟΤΕΡΗ ΠΡΟΓΕΣΤΕΡΟΝΗ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ΕΠΙΝΕΦΡΙΔΙΚΗ ΑΝΕΠΑΡΚΕΙΑ Ε (ΠΧ ΑΝΕΓΚΕΦΑΛΑ Ε)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ΑΡΡΕΝ Ε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ΑΙΤΙΕΣ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ΠΛΑΚΟΥΝΤΑΣ ΒΑΘΜΟΥ 3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ΠΡΟΟΔΕΥΤΙΚΗ ΕΛΑΤΤΩΣΗ ΑΥ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ΜΗΚΩΝΙΟ (ΔΕΝ ΕΊΝΑΙ ΑΙΤΙΟ ΚΤ ΕΆΝ ΕΊΝΑΙ ΜΟΝΑΔΙΚΟ ΕΥΡΗΜΑ)ΚΑΙ ΠΝΕΥΜΟΝΙΑ Ε</a:t>
            </a:r>
          </a:p>
          <a:p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ΕΥΡΗΜΑΤΑ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ΒΙΟΦΥΣΙΚΟ ΠΡΟΦΙΛ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 ΦΟΡΕΣ ΤΗΝ Ε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ΒΑΘΜΟΛΟΓΙΑ 2-1-0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10 ΑΡΙΣΤΑ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ΚΑΤΩ ΑΠΌ 6 ΤΟΚΕΤΟΣ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ΟΛΙΓΑΜΝΙΟ ΑΠΟΦΑΣΙΣΤΙΚΟΣ ΠΑΡΑΓΟΝΤΑΣ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ΑΝΗΣΥΧΙΤΙΚΟ ΚΑΤΩ ΑΠΌ 5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85786" y="500042"/>
            <a:ext cx="8156448" cy="777240"/>
          </a:xfrm>
        </p:spPr>
        <p:txBody>
          <a:bodyPr/>
          <a:lstStyle/>
          <a:p>
            <a:r>
              <a:rPr lang="el-GR" dirty="0" smtClean="0"/>
              <a:t>ΠΑΡΑΚΟΛΟΥΘΗΣΗ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ΠΡΟΚΛΗΣΗ ΤΟΚΕΤΟΥ ΣΕ ΕΥΝΟΙΚΟ ΤΡΑΧΗΛΟ (ΠΧ 3ΕΚ ΔΙΑΣΤΟΛΗ)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ΧΑΡΑΚΤΗΡΙΣΤΙΚΟ Η ΒΡΑΔΥΤΗΤΑ ΕΞΕΛΙΞΗΣ ΚΑΙ ΔΙΠΛΑΣΙΕΣ ΚΤ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ΠΡΟΚΛΗΣΗ ΣΕ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 ΕΝΔΟΜΗΤΡΙΩΝ ΘΑΝΑΤΩΝ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ΥΠΕΡΗΛΙΚΕΣ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ΜΗ ΕΥΝΟΙΚΟ ΤΡΑΧΗΛΟ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smtClean="0">
                <a:latin typeface="Book Antiqua" pitchFamily="18" charset="0"/>
              </a:rPr>
              <a:t>&gt;5ΚΙΛΑ Ε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</TotalTime>
  <Words>200</Words>
  <Application>Microsoft Office PowerPoint</Application>
  <PresentationFormat>Προβολή στην οθόνη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Μετρό</vt:lpstr>
      <vt:lpstr>Σ.ΑΝΑΠΝΕΥΣΤΙΚΗΣ ΔΥΣΧΕΡΕΙΑΣ</vt:lpstr>
      <vt:lpstr>ΠΡΟΛΗΨΗ</vt:lpstr>
      <vt:lpstr>ΣΥΣΤΑΣΗ</vt:lpstr>
      <vt:lpstr>ΠΑΡΑΤΑΣΗ ΚΥΗΣΗΣ</vt:lpstr>
      <vt:lpstr>ΑΙΤΙΕΣ</vt:lpstr>
      <vt:lpstr>ΕΥΡΗΜΑΤΑ</vt:lpstr>
      <vt:lpstr>ΠΑΡΑΚΟΛΟΥΘΗΣΗ</vt:lpstr>
      <vt:lpstr>ΑΝΤΙΜΕΤΩΠΙΣΗ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Σ.ΑΝΑΠΝΕΥΣΤΙΚΗΣ ΔΥΣΧΕΡΕΙΑΣ</dc:title>
  <dc:creator>user</dc:creator>
  <cp:lastModifiedBy>user</cp:lastModifiedBy>
  <cp:revision>16</cp:revision>
  <dcterms:created xsi:type="dcterms:W3CDTF">2020-01-21T08:32:19Z</dcterms:created>
  <dcterms:modified xsi:type="dcterms:W3CDTF">2020-01-23T18:10:19Z</dcterms:modified>
</cp:coreProperties>
</file>