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8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E782557-B4E5-49A7-85B9-D40644D54E2D}" type="datetimeFigureOut">
              <a:rPr lang="el-GR" smtClean="0"/>
              <a:t>3/6/2014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0A06696-6815-4EC1-AB3D-CBD2F6D87005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14916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1-2%ΟΛΩΝ ΤΩΝ ΤΟΚΕΤΩΝ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ΣΥΧΝΟΤΕΡΕΣ ΤΕΛΕΥΤΑΙΑ ΛΟΓΩ ΥΠΟΒΟΗΘΟΥΜΕΝΗΣ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ΕΝΤΟΝΑ ΣΥΜΠΤΩΜΑΤΑ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ΜΕΓΑΛΥΤΕΡΟ ΜΕΓΕΘΟΣ ΜΗΤΡΑΣ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ΕΜΦΑΝΙΖΕΤΑΙ ΣΥΧΝΟΤΕΡΑ ΣΕ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ΙΣΤΟΡΙΚΟ ΔΙΔΥΜΗΣ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ΠΡΟΧΩΡΗΜΕΝΗ ΗΛΙΚΙΑ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ΠΟΛΥΤΟΚΙΑ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ΑΦΡΟΑΜΕΡΙΚΑΝΙΚΗ ΦΥΛΗ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ΥΠΟΒΟΗΘΟΥΜΕΝΗ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ΔΙΔΥΜΟΣ ΚΥΗΣΗ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/>
              <a:t>ΕΠΙΒΕΒΑΙΩΝΕΙ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6000" dirty="0" smtClean="0"/>
              <a:t> ΔΙΑΓΝΩΣΗ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6000" dirty="0" smtClean="0"/>
              <a:t>ΚΑΛΗ ΚΑΤΑΣΤΑΣΗ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6000" dirty="0" smtClean="0"/>
              <a:t>ΗΛΙΚΙΑ ΚΥΗΣΗΣ 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6000" dirty="0" smtClean="0"/>
              <a:t> ΧΟΡΙΟΝΙΚΟΤΗΤΑ</a:t>
            </a:r>
            <a:endParaRPr lang="el-GR" sz="60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ΥΠΕΡΗΧΟΓΡΑΦΗΜΑ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Η ΑΝΑΤΟΜΙΚΗ ΘΕΣΗ ΕΜΒΡΥΙΚΩΝ ΥΜΕΝΩΝ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ΔΙΖΥΓΩΤΙΚΑ ΣΗΜΑΙΝΕΙ ΚΑΙ ΔΙΧΟΡΙΑΚΗ+ΔΙΑΜΝΙΑΚΗ ΠΛΑΚΟΥΝΤΟΠΟΙΗΣΗ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ΜΟΝΟΖΥΓΩΤΙΚΑ ΜΕ ΔΙΑΙΡΕΣΗ 3-13 ΗΜΕΡΑ ΜΟΝΟΧΟΡΙΑΚΗ ΠΛΑΚΟΥΝΤΟΠΟΙΗΣΗ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ΧΟΡΙΟΝΙΚΟΤΗΤΑ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cmedia.thenest.com/~/media/246B4F85670845F88DDBF315FEF10D89.ash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3857652" cy="4234008"/>
          </a:xfrm>
          <a:prstGeom prst="rect">
            <a:avLst/>
          </a:prstGeom>
          <a:noFill/>
        </p:spPr>
      </p:pic>
      <p:pic>
        <p:nvPicPr>
          <p:cNvPr id="1028" name="Picture 4" descr="http://www.jultrasoundmed.org/content/29/3/455/F2.lar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285992"/>
            <a:ext cx="5000628" cy="4572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themommabird.com/wp-content/uploads/2012/07/Twins-image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14876" cy="3333750"/>
          </a:xfrm>
          <a:prstGeom prst="rect">
            <a:avLst/>
          </a:prstGeom>
          <a:noFill/>
        </p:spPr>
      </p:pic>
      <p:pic>
        <p:nvPicPr>
          <p:cNvPr id="17412" name="Picture 4" descr="http://www.medicinafetala.ro/wp-content/uploads/2010/10/MC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35365" y="3286124"/>
            <a:ext cx="4308635" cy="3571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71472" y="1785926"/>
            <a:ext cx="8358246" cy="4857784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n-US" sz="3200" dirty="0" smtClean="0">
                <a:latin typeface="Book Antiqua" pitchFamily="18" charset="0"/>
              </a:rPr>
              <a:t>U/S </a:t>
            </a:r>
            <a:r>
              <a:rPr lang="el-GR" sz="3200" dirty="0" smtClean="0">
                <a:latin typeface="Book Antiqua" pitchFamily="18" charset="0"/>
              </a:rPr>
              <a:t>ΑΡΧΟΜΕΝΗΣ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ΕΠΙΒΕΒΑΙΩΝΕΙ ΕΜΒΡΥΑ ΔΙΑΦΟΡΕΤΙΚΟΥ ΦΥΛΟΥ Η/ΚΑΙ ΥΠΑΡΞΗ ΔΥΟ ΧΩΡΙΣΤΩΝ ΠΛΑΚΟΥΝΤΩΝ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 smtClean="0">
              <a:latin typeface="Book Antiqua" pitchFamily="18" charset="0"/>
            </a:endParaRPr>
          </a:p>
          <a:p>
            <a:pPr marL="569214" indent="-514350"/>
            <a:r>
              <a:rPr lang="el-GR" sz="3200" dirty="0" smtClean="0">
                <a:latin typeface="Book Antiqua" pitchFamily="18" charset="0"/>
              </a:rPr>
              <a:t> 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059548"/>
          </a:xfrm>
        </p:spPr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el-GR" sz="3200" dirty="0" smtClean="0"/>
              <a:t>Η ΧΟΡΙΟΝΙΚΟΤΗΤΑ ΣΧΕΤΙΖΕΤΑΙ ΑΜΕΣΑ ΜΕ ΤΗΝ ΠΕΡΙΓΕΝΝΗΤΙΚΗ ΘΝΗΣΙΜΟΤΗΤΑ</a:t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 </a:t>
            </a:r>
            <a:endParaRPr lang="el-G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50632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ΠΡΟΩΡΟΣ ΤΟΚΕΤΟΣ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ΑΣΥΜΦΩΝΙΑ ΕΜΒΡΥΙΚΗΣ ΑΝΑΠΤΥΞΗΣ(&gt;25%ΕΚΤΙΜΩΜΕΝΟΥ ΒΑΡΟΥΣ)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ΔΙΑΒΗΤΗΣ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ΠΡΟΕΚΛΑΜΨΙΑ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ΠΠΡΥ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ΑΝΑΙΜΙΑ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ΧΟΛΟΣΤΑΣΗ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ΚΤ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ΑΙΜΟΡΡΑΓΙΑ ΜΕΤΑ ΤΟΝ ΤΟΚΕΤΟ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Ε ΑΝΑΤΟΜΙΚΕΣ ΑΝΩΜΑΛΙΕΣ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ΕΝΔΟΜΗΤΡΙΟΣ ΘΑΝΑΤΟΣ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Σ ΜΕΤΑΓΓΙΣΗΣ ΑΠΌ ΔΙΔΥΜΟ ΣΕ ΔΙΔΥΜΟ</a:t>
            </a:r>
          </a:p>
          <a:p>
            <a:pPr marL="569214" indent="-514350">
              <a:buFont typeface="+mj-lt"/>
              <a:buAutoNum type="arabicPeriod"/>
            </a:pPr>
            <a:r>
              <a:rPr lang="el-GR" dirty="0" smtClean="0">
                <a:latin typeface="Book Antiqua" pitchFamily="18" charset="0"/>
              </a:rPr>
              <a:t>ΚΟΜΠΟΣ ΟΛ</a:t>
            </a:r>
            <a:endParaRPr lang="el-GR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ΕΠΙΠΛΟΚΕΣ 80%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ΑΥΧΕΝΙΚΗ ΔΙΑΦΑΝΕΙΑ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Υ/Γ ΕΠΙΠΕΔΟΥ ΙΙ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ΜΗΚΟΣ ΤΡΑΧΗΛΟΥ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Υ/Γ ΑΝΑΠΤΥΞΗΣ 3-4</a:t>
            </a:r>
            <a:r>
              <a:rPr lang="el-GR" sz="2800" baseline="30000" dirty="0" smtClean="0">
                <a:latin typeface="Book Antiqua" pitchFamily="18" charset="0"/>
              </a:rPr>
              <a:t>Ε</a:t>
            </a:r>
            <a:r>
              <a:rPr lang="el-GR" sz="2800" dirty="0" smtClean="0">
                <a:latin typeface="Book Antiqua" pitchFamily="18" charset="0"/>
              </a:rPr>
              <a:t> ΑΠΌ ΤΟ 2</a:t>
            </a:r>
            <a:r>
              <a:rPr lang="el-GR" sz="2800" baseline="30000" dirty="0" smtClean="0">
                <a:latin typeface="Book Antiqua" pitchFamily="18" charset="0"/>
              </a:rPr>
              <a:t>ο</a:t>
            </a:r>
            <a:r>
              <a:rPr lang="el-GR" sz="2800" dirty="0" smtClean="0">
                <a:latin typeface="Book Antiqua" pitchFamily="18" charset="0"/>
              </a:rPr>
              <a:t> ΤΡΙΜΗΝΟ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&gt;34</a:t>
            </a:r>
            <a:r>
              <a:rPr lang="el-GR" sz="2800" baseline="30000" dirty="0" smtClean="0">
                <a:latin typeface="Book Antiqua" pitchFamily="18" charset="0"/>
              </a:rPr>
              <a:t>Ε</a:t>
            </a:r>
            <a:r>
              <a:rPr lang="el-GR" sz="2800" dirty="0" smtClean="0">
                <a:latin typeface="Book Antiqua" pitchFamily="18" charset="0"/>
              </a:rPr>
              <a:t> Ε ΒΔΟΜΑΔΙΑΙΟΣ ΕΛΕΓΧΟΣ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ΕΝΔΕΧΟΜΕΝΩΣ ΕΚΛΕΚΤΙΚΗ ΚΤ 38Ε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ΠΑΡΑΚΟΛΟΥΘΗΣΗ ΔΙΧΟΡΙΑΚΑ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ΑΠΌ ΤΟ 2</a:t>
            </a:r>
            <a:r>
              <a:rPr lang="el-GR" sz="2800" baseline="30000" dirty="0" smtClean="0">
                <a:latin typeface="Book Antiqua" pitchFamily="18" charset="0"/>
              </a:rPr>
              <a:t>ο</a:t>
            </a:r>
            <a:r>
              <a:rPr lang="el-GR" sz="2800" dirty="0" smtClean="0">
                <a:latin typeface="Book Antiqua" pitchFamily="18" charset="0"/>
              </a:rPr>
              <a:t> ΤΡΙΜΗΝΟ ΚΆΘΕ 2</a:t>
            </a:r>
            <a:r>
              <a:rPr lang="el-GR" sz="2800" baseline="30000" dirty="0" smtClean="0">
                <a:latin typeface="Book Antiqua" pitchFamily="18" charset="0"/>
              </a:rPr>
              <a:t>Ε</a:t>
            </a:r>
            <a:endParaRPr lang="el-GR" sz="2800" dirty="0" smtClean="0">
              <a:latin typeface="Book Antiqua" pitchFamily="18" charset="0"/>
            </a:endParaRPr>
          </a:p>
          <a:p>
            <a:pPr marL="512064" indent="-457200">
              <a:buFont typeface="+mj-lt"/>
              <a:buAutoNum type="arabicPeriod"/>
            </a:pPr>
            <a:r>
              <a:rPr lang="el-GR" sz="2800" smtClean="0">
                <a:latin typeface="Book Antiqua" pitchFamily="18" charset="0"/>
              </a:rPr>
              <a:t>ΕΚΛΕΚΤΙΚΗ ΚΤ ΣΤΙΣ 38Ε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ΠΑΡΑΚΟΛΟΥΘΗΣΗ ΜΟΝΟΧΟΡΙΟΝΙΚΑ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</TotalTime>
  <Words>147</Words>
  <Application>Microsoft Office PowerPoint</Application>
  <PresentationFormat>Προβολή στην οθόνη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Μετρό</vt:lpstr>
      <vt:lpstr>ΔΙΔΥΜΟΣ ΚΥΗΣΗ</vt:lpstr>
      <vt:lpstr>ΥΠΕΡΗΧΟΓΡΑΦΗΜΑ</vt:lpstr>
      <vt:lpstr>ΧΟΡΙΟΝΙΚΟΤΗΤΑ</vt:lpstr>
      <vt:lpstr>Διαφάνεια 4</vt:lpstr>
      <vt:lpstr>Διαφάνεια 5</vt:lpstr>
      <vt:lpstr>Η ΧΟΡΙΟΝΙΚΟΤΗΤΑ ΣΧΕΤΙΖΕΤΑΙ ΑΜΕΣΑ ΜΕ ΤΗΝ ΠΕΡΙΓΕΝΝΗΤΙΚΗ ΘΝΗΣΙΜΟΤΗΤΑ    </vt:lpstr>
      <vt:lpstr>ΕΠΙΠΛΟΚΕΣ 80%</vt:lpstr>
      <vt:lpstr>ΠΑΡΑΚΟΛΟΥΘΗΣΗ ΔΙΧΟΡΙΑΚΑ</vt:lpstr>
      <vt:lpstr>ΠΑΡΑΚΟΛΟΥΘΗΣΗ ΜΟΝΟΧΟΡΙΟΝΙΚΑ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27</cp:revision>
  <dcterms:created xsi:type="dcterms:W3CDTF">2014-06-03T07:13:32Z</dcterms:created>
  <dcterms:modified xsi:type="dcterms:W3CDTF">2014-06-03T10:28:34Z</dcterms:modified>
</cp:coreProperties>
</file>