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1" r:id="rId2"/>
    <p:sldId id="303" r:id="rId3"/>
    <p:sldId id="304" r:id="rId4"/>
    <p:sldId id="305" r:id="rId5"/>
    <p:sldId id="307" r:id="rId6"/>
    <p:sldId id="308" r:id="rId7"/>
    <p:sldId id="309" r:id="rId8"/>
    <p:sldId id="312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59" autoAdjust="0"/>
    <p:restoredTop sz="94660"/>
  </p:normalViewPr>
  <p:slideViewPr>
    <p:cSldViewPr>
      <p:cViewPr varScale="1">
        <p:scale>
          <a:sx n="51" d="100"/>
          <a:sy n="51" d="100"/>
        </p:scale>
        <p:origin x="-127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2B098-120E-443F-826A-0A750EE9ED03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BBC78-71E6-4C8A-AFE8-83E69E5E681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B5478-56CA-496D-8489-0089A6864B9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466-72C3-4408-963E-F3848BE45079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70E3-CDAB-4EC8-87D4-6060E28169D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0063-1686-48DD-AD80-89039045DC3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5C28-47B3-4195-AE40-76FF788621D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8B38-419A-4E7F-95E1-B58DF133CDD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2035-989F-4198-9359-C34AB4401AD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7EE3-21FA-4344-AEE4-AFB7477707DD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1D09-CF63-4BE8-A30E-5B540142AD2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F4346-F985-467C-974C-CE52821928E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24E2-3213-4B2C-8CA3-381A6DA7C43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E75B6-E588-4060-8E7E-88E0DBBD47C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5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5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.True,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.True,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.True,</a:t>
            </a:r>
          </a:p>
          <a:p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.True,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.True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US" sz="2400" dirty="0" smtClean="0">
                <a:latin typeface="Comic Sans MS" pitchFamily="66" charset="0"/>
              </a:rPr>
              <a:t>1g, 2b, 3a, 4e, 5f, 6c, 7h, 8d   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.anxious,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.upstairs,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.junior,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.relevant,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.first/next,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.connect,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.same,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.sending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10" name="9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5720" y="-3071858"/>
            <a:ext cx="8429684" cy="1041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l-GR" sz="2400" b="1" dirty="0" smtClean="0"/>
          </a:p>
          <a:p>
            <a:endParaRPr lang="el-GR" sz="2400" dirty="0" smtClean="0"/>
          </a:p>
          <a:p>
            <a:endParaRPr lang="el-GR" sz="2400" b="1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57160" y="1357298"/>
          <a:ext cx="8501120" cy="4151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280"/>
                <a:gridCol w="2303874"/>
                <a:gridCol w="2071702"/>
                <a:gridCol w="2000264"/>
              </a:tblGrid>
              <a:tr h="58515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VERBS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NOUNS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NOUNS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VERBS</a:t>
                      </a:r>
                      <a:endParaRPr lang="el-GR" sz="2400" dirty="0"/>
                    </a:p>
                  </a:txBody>
                  <a:tcPr/>
                </a:tc>
              </a:tr>
              <a:tr h="5851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supply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correspond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perform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assist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implement</a:t>
                      </a:r>
                      <a:endParaRPr lang="el-GR" sz="2400" dirty="0" smtClean="0"/>
                    </a:p>
                    <a:p>
                      <a:endParaRPr lang="en-US" sz="2400" dirty="0" smtClean="0"/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supplier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correspondence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performance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assistant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implementation</a:t>
                      </a:r>
                      <a:endParaRPr lang="el-GR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introduction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measurement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preparation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development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direction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introduce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measure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prepare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develop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0" dirty="0" smtClean="0"/>
                        <a:t>direct</a:t>
                      </a:r>
                      <a:endParaRPr lang="el-GR" sz="24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500034" y="714356"/>
            <a:ext cx="9286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10" name="9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571480"/>
            <a:ext cx="8358246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.find,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.looking for,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.does,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.offer,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.lose,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.get 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b="1" dirty="0" smtClean="0">
                <a:latin typeface="Comic Sans MS" pitchFamily="66" charset="0"/>
              </a:rPr>
              <a:t> </a:t>
            </a:r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up, through, on, back, up, up 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Free answers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Ex.8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1</a:t>
            </a:r>
            <a:r>
              <a:rPr lang="en-GB" sz="2400" dirty="0" smtClean="0">
                <a:latin typeface="Comic Sans MS" pitchFamily="66" charset="0"/>
              </a:rPr>
              <a:t>.parental leave, </a:t>
            </a:r>
            <a:r>
              <a:rPr lang="en-GB" sz="2400" b="1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.strike, </a:t>
            </a:r>
            <a:r>
              <a:rPr lang="en-GB" sz="2400" b="1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.resignation, </a:t>
            </a:r>
            <a:r>
              <a:rPr lang="en-GB" sz="2400" b="1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.promotion, </a:t>
            </a:r>
            <a:r>
              <a:rPr lang="en-GB" sz="2400" b="1" dirty="0" smtClean="0">
                <a:latin typeface="Comic Sans MS" pitchFamily="66" charset="0"/>
              </a:rPr>
              <a:t>5</a:t>
            </a:r>
            <a:r>
              <a:rPr lang="en-GB" sz="2400" dirty="0" smtClean="0">
                <a:latin typeface="Comic Sans MS" pitchFamily="66" charset="0"/>
              </a:rPr>
              <a:t>.shift, </a:t>
            </a:r>
            <a:r>
              <a:rPr lang="en-GB" sz="2400" b="1" dirty="0" smtClean="0">
                <a:latin typeface="Comic Sans MS" pitchFamily="66" charset="0"/>
              </a:rPr>
              <a:t>6</a:t>
            </a:r>
            <a:r>
              <a:rPr lang="en-GB" sz="2400" dirty="0" smtClean="0">
                <a:latin typeface="Comic Sans MS" pitchFamily="66" charset="0"/>
              </a:rPr>
              <a:t>.vacation, </a:t>
            </a:r>
            <a:r>
              <a:rPr lang="en-GB" sz="2400" b="1" dirty="0" smtClean="0">
                <a:latin typeface="Comic Sans MS" pitchFamily="66" charset="0"/>
              </a:rPr>
              <a:t>7</a:t>
            </a:r>
            <a:r>
              <a:rPr lang="en-GB" sz="2400" dirty="0" smtClean="0">
                <a:latin typeface="Comic Sans MS" pitchFamily="66" charset="0"/>
              </a:rPr>
              <a:t>.redundancies, </a:t>
            </a:r>
            <a:r>
              <a:rPr lang="en-GB" sz="2400" b="1" dirty="0" smtClean="0">
                <a:latin typeface="Comic Sans MS" pitchFamily="66" charset="0"/>
              </a:rPr>
              <a:t>8</a:t>
            </a:r>
            <a:r>
              <a:rPr lang="en-GB" sz="2400" dirty="0" smtClean="0">
                <a:latin typeface="Comic Sans MS" pitchFamily="66" charset="0"/>
              </a:rPr>
              <a:t>.sick leave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5720" y="1142984"/>
            <a:ext cx="835824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  <a:r>
              <a:rPr lang="en-GB" sz="2400" b="1" dirty="0" smtClean="0">
                <a:latin typeface="Comic Sans MS" pitchFamily="66" charset="0"/>
                <a:sym typeface="Wingding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.goes,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.are having,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.is opening,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.open,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.types,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.is interviewing,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.is ringing,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.get up,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.visits,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.is studying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  <a:endParaRPr lang="en-GB" sz="2400" b="1" dirty="0" smtClean="0">
              <a:latin typeface="Comic Sans MS" pitchFamily="66" charset="0"/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.at the moment,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.every Sunday,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.right now,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.in the morning,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.at the moment,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.Listen,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.in the summer,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.on Sundays,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.now,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.in the morning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80898" name="WordArt 2"/>
          <p:cNvSpPr>
            <a:spLocks noChangeArrowheads="1" noChangeShapeType="1" noTextEdit="1"/>
          </p:cNvSpPr>
          <p:nvPr/>
        </p:nvSpPr>
        <p:spPr bwMode="auto">
          <a:xfrm>
            <a:off x="3500430" y="500042"/>
            <a:ext cx="2286016" cy="4286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</a:t>
            </a:r>
            <a:r>
              <a:rPr lang="en-US" sz="900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Practising</a:t>
            </a:r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642918"/>
            <a:ext cx="8358246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lvl="0"/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285720" y="1571612"/>
          <a:ext cx="8501122" cy="4214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4214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2:10    It's ten past two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9:15    It's a quarter past nine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3:20    It's twenty past three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5:50    It's ten to six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7:45    It's a quarter to eight</a:t>
                      </a:r>
                      <a:endParaRPr lang="el-GR" sz="200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l-GR" sz="20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4:10      It's ten past four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6:30      It's half past six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10:00    It's ten o'clock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10:40    It's twenty to eleven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12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:25    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It's twenty five past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          twelve </a:t>
                      </a:r>
                      <a:endParaRPr lang="el-GR" sz="200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l-GR" sz="20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1571612"/>
            <a:ext cx="835824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.the,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.don't,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.day,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.to,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.every,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.workers,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.and/but,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.do,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.past/to,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.the </a:t>
            </a:r>
            <a:endParaRPr lang="el-GR" sz="2400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071802" y="571480"/>
            <a:ext cx="3214710" cy="5000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208</Words>
  <Application>Microsoft Office PowerPoint</Application>
  <PresentationFormat>Προβολή στην οθόνη (4:3)</PresentationFormat>
  <Paragraphs>135</Paragraphs>
  <Slides>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91</cp:revision>
  <dcterms:created xsi:type="dcterms:W3CDTF">2016-09-14T09:07:06Z</dcterms:created>
  <dcterms:modified xsi:type="dcterms:W3CDTF">2019-02-05T19:08:56Z</dcterms:modified>
</cp:coreProperties>
</file>