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F11DD-C408-49B4-9A84-6E3ABBDBFD28}" type="datetimeFigureOut">
              <a:rPr lang="el-GR" smtClean="0"/>
              <a:pPr/>
              <a:t>19/11/2018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80E94-6B32-4876-B854-475B1FF113F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911F6-C2FC-4AE6-BB3C-672CD110A028}" type="datetimeFigureOut">
              <a:rPr lang="el-GR" smtClean="0"/>
              <a:pPr/>
              <a:t>19/11/2018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93A52-1060-4AF8-B778-D74E2CFA079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93A52-1060-4AF8-B778-D74E2CFA0796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EED9CA-A9A2-460D-997E-6410AB3D0490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2BB4F-5860-40DE-AF2C-C1A46D5DE91B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4312E-927E-47B4-846E-3CCF60FE8647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8747DC-6873-4EEB-83DE-6294757CDF36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E52C50-4C9B-41DD-BE01-66C825F8CB18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58DCCC-0389-49E2-8A39-3BDDA47D07E8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7B916D-44D3-4803-BA9F-29F5F8F2A622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E4E4FE-675B-436B-8129-3A5704FFB821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E51B40-0FF1-4943-A5AD-354ED687A6E0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2E063-3B35-4BB9-BBAD-251AC73D2387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242998-5555-4BFA-9966-856F16D8C42A}" type="datetime1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E077842F-465E-4BE2-968F-53DC76255E85}" type="datetime1">
              <a:rPr lang="en-US" smtClean="0"/>
              <a:pPr algn="r" eaLnBrk="1" latinLnBrk="0" hangingPunct="1"/>
              <a:t>11/19/2018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864820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Οργάνωση και Διοίκηση Αγροτουριστικών επιχειρήσεων</a:t>
            </a:r>
          </a:p>
          <a:p>
            <a:pPr algn="ctr"/>
            <a:endParaRPr lang="el-GR" sz="4000" b="1" dirty="0" smtClean="0"/>
          </a:p>
          <a:p>
            <a:pPr algn="r"/>
            <a:r>
              <a:rPr lang="el-GR" sz="2000" b="1" dirty="0" smtClean="0"/>
              <a:t>Εξάμηνο Ζ</a:t>
            </a:r>
            <a:endParaRPr lang="el-GR" sz="2000" b="1" dirty="0"/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85728"/>
            <a:ext cx="4953000" cy="533400"/>
          </a:xfrm>
          <a:prstGeom prst="rect">
            <a:avLst/>
          </a:prstGeom>
          <a:noFill/>
        </p:spPr>
      </p:pic>
      <p:sp>
        <p:nvSpPr>
          <p:cNvPr id="5" name="2 - Υπότιτλος"/>
          <p:cNvSpPr txBox="1">
            <a:spLocks/>
          </p:cNvSpPr>
          <p:nvPr/>
        </p:nvSpPr>
        <p:spPr>
          <a:xfrm>
            <a:off x="1500166" y="5429264"/>
            <a:ext cx="7406640" cy="1143008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Εισηγητής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l-GR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Δρ. </a:t>
            </a:r>
            <a:r>
              <a:rPr kumimoji="0" lang="el-GR" sz="20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Καλογερίδης</a:t>
            </a:r>
            <a:r>
              <a:rPr kumimoji="0" lang="el-GR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Νικόλαος </a:t>
            </a:r>
          </a:p>
          <a:p>
            <a:pPr marL="27432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lang="el-GR" sz="2000" b="1" baseline="0" dirty="0" smtClean="0">
              <a:solidFill>
                <a:schemeClr val="tx2">
                  <a:shade val="30000"/>
                  <a:satMod val="150000"/>
                </a:schemeClr>
              </a:solidFill>
            </a:endParaRPr>
          </a:p>
          <a:p>
            <a:pPr marL="27432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l-G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Γρεβενά 2018</a:t>
            </a:r>
            <a:endParaRPr kumimoji="0" lang="el-GR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1852642" y="3495660"/>
            <a:ext cx="4953000" cy="533400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 rot="16200000">
            <a:off x="-1065499" y="5423169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Γρεβενά 2018</a:t>
            </a:r>
            <a:endParaRPr lang="el-GR" b="1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2</a:t>
            </a:fld>
            <a:endParaRPr kumimoji="0" lang="en-US"/>
          </a:p>
        </p:txBody>
      </p:sp>
      <p:sp>
        <p:nvSpPr>
          <p:cNvPr id="13" name="12 - TextBox"/>
          <p:cNvSpPr txBox="1"/>
          <p:nvPr/>
        </p:nvSpPr>
        <p:spPr>
          <a:xfrm>
            <a:off x="1142976" y="357166"/>
            <a:ext cx="778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+mj-lt"/>
              </a:rPr>
              <a:t>ΑΓΡΟΤΟΥΡΙΣΜΟΣ</a:t>
            </a:r>
            <a:endParaRPr lang="el-GR" sz="2800" b="1" dirty="0">
              <a:latin typeface="+mj-lt"/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1214414" y="1571612"/>
            <a:ext cx="2500330" cy="88036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Αστικοποίηση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Γεωργική </a:t>
            </a:r>
            <a:r>
              <a:rPr lang="el-GR" dirty="0" err="1" smtClean="0"/>
              <a:t>διαποίκιλση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3396</TotalTime>
  <Words>23</Words>
  <Application>Microsoft Office PowerPoint</Application>
  <PresentationFormat>Προβολή στην οθόνη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Solstice</vt:lpstr>
      <vt:lpstr>Διαφάνεια 1</vt:lpstr>
      <vt:lpstr>Διαφάνεια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148</cp:revision>
  <dcterms:created xsi:type="dcterms:W3CDTF">2018-10-07T15:22:31Z</dcterms:created>
  <dcterms:modified xsi:type="dcterms:W3CDTF">2018-11-19T20:33:11Z</dcterms:modified>
</cp:coreProperties>
</file>