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1" r:id="rId2"/>
    <p:sldId id="322" r:id="rId3"/>
    <p:sldId id="315" r:id="rId4"/>
    <p:sldId id="316" r:id="rId5"/>
    <p:sldId id="317" r:id="rId6"/>
    <p:sldId id="320" r:id="rId7"/>
    <p:sldId id="323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971" autoAdjust="0"/>
    <p:restoredTop sz="94660"/>
  </p:normalViewPr>
  <p:slideViewPr>
    <p:cSldViewPr>
      <p:cViewPr varScale="1">
        <p:scale>
          <a:sx n="51" d="100"/>
          <a:sy n="51" d="100"/>
        </p:scale>
        <p:origin x="-113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B11E7-D7EE-4F78-A82C-77B73A0AC4E3}" type="datetimeFigureOut">
              <a:rPr lang="el-GR" smtClean="0"/>
              <a:pPr/>
              <a:t>5/2/2019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4C276-85CB-432A-A91A-18BE61BF9FF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</a:t>
            </a:r>
            <a:r>
              <a:rPr lang="en-US" baseline="0" dirty="0" smtClean="0"/>
              <a:t> KEY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1FF37-C3F0-4328-A3C5-9FD66A0BE0C8}" type="slidenum">
              <a:rPr lang="el-GR" smtClean="0"/>
              <a:pPr/>
              <a:t>7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1EDC2-92B5-4FB5-B4DE-F80C05BDA3F6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1D51-ED7C-4C77-9F7D-DDDA4B421BF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CC652-9BAA-4416-9941-D7B5A6FBF358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1D51-ED7C-4C77-9F7D-DDDA4B421BF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091-1420-47C9-8CD3-F1E3811BBFC1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1D51-ED7C-4C77-9F7D-DDDA4B421BF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FD56B-3E15-488B-80D9-EAD26B774A26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1D51-ED7C-4C77-9F7D-DDDA4B421BF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A7BE-8B42-402D-95F8-CF29A74A57C1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1D51-ED7C-4C77-9F7D-DDDA4B421BF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30176-9694-4BC7-96E0-7614F4057850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1D51-ED7C-4C77-9F7D-DDDA4B421BF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A7A60-0593-493B-A146-05D90CBFC59E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1D51-ED7C-4C77-9F7D-DDDA4B421BF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F4865-70AA-4303-956A-A562B198F8E8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1D51-ED7C-4C77-9F7D-DDDA4B421BF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23007-1F65-4805-A3FF-4C7A73050F47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1D51-ED7C-4C77-9F7D-DDDA4B421BF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5E1E-E1D3-4C28-B72B-8F61D4F6AD6D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1D51-ED7C-4C77-9F7D-DDDA4B421BF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9DBA-7307-4C84-ABC4-C387F010C744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41D51-ED7C-4C77-9F7D-DDDA4B421BF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725C2-603B-4473-9DE9-2DF33970077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41D51-ED7C-4C77-9F7D-DDDA4B421BF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 descr="ANd9GcRfIMphAI3-u3K_sIqCB_UVgeINEgZFturXP7lEK5rTGRwxmb800A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6143625"/>
            <a:ext cx="110013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642910" y="928670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BUSINESS</a:t>
            </a:r>
            <a:r>
              <a:rPr lang="en-US" sz="2400" b="1" kern="10" normalizeH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/>
              </a:rPr>
              <a:t> </a:t>
            </a:r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ENGLISH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2000232" y="2500306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Answer key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2857488" y="3786190"/>
            <a:ext cx="328614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Unit 6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</a:t>
            </a:fld>
            <a:endParaRPr lang="el-GR" dirty="0"/>
          </a:p>
        </p:txBody>
      </p:sp>
      <p:sp>
        <p:nvSpPr>
          <p:cNvPr id="8193" name="WordArt 1"/>
          <p:cNvSpPr>
            <a:spLocks noChangeArrowheads="1" noChangeShapeType="1" noTextEdit="1"/>
          </p:cNvSpPr>
          <p:nvPr/>
        </p:nvSpPr>
        <p:spPr bwMode="auto">
          <a:xfrm>
            <a:off x="2571736" y="285728"/>
            <a:ext cx="928694" cy="28575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Unit 6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4071934" y="285729"/>
            <a:ext cx="3000396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B. Developing Language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00034" y="714356"/>
            <a:ext cx="821537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.False,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.False,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.False,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.False,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.False,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.True,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.False,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.True</a:t>
            </a:r>
            <a:endParaRPr lang="el-GR" sz="2400" dirty="0" smtClean="0"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 </a:t>
            </a:r>
          </a:p>
          <a:p>
            <a:pPr lvl="0"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1e, 2h, 3f, 4g, 5j, 6i, 7b, 8d, 9a, 10c  </a:t>
            </a:r>
            <a:endParaRPr lang="el-GR" sz="2400" dirty="0" smtClean="0">
              <a:latin typeface="Comic Sans MS" pitchFamily="66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10" name="9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7158" y="1428736"/>
            <a:ext cx="8429684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357158" y="2000240"/>
          <a:ext cx="8429684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7784"/>
                <a:gridCol w="35719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distribute distribution/distributor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agree agreement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sell sales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expect expectation</a:t>
                      </a:r>
                      <a:endParaRPr lang="el-GR" sz="2200" b="0" dirty="0" smtClean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succeed success</a:t>
                      </a:r>
                      <a:endParaRPr lang="el-GR" sz="2200" b="0" dirty="0" smtClean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l-GR" sz="220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insure insurance</a:t>
                      </a:r>
                      <a:endParaRPr lang="el-GR" sz="2200" b="0" dirty="0" smtClean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begin beginning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inform information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co-operate co-operative</a:t>
                      </a:r>
                      <a:endParaRPr lang="el-GR" sz="2200" b="0" dirty="0" smtClean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achieve achievement</a:t>
                      </a:r>
                      <a:endParaRPr lang="el-GR" sz="2200" b="0" dirty="0" smtClean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l-GR" sz="220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00034" y="357166"/>
            <a:ext cx="8143932" cy="6776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Ex.4</a:t>
            </a:r>
          </a:p>
          <a:p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.promote,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.employees,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.career,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.distributor,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.salary,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.industry,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.pension,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.launched, </a:t>
            </a:r>
            <a:r>
              <a:rPr lang="en-US" sz="2400" b="1" dirty="0" smtClean="0">
                <a:latin typeface="Comic Sans MS" pitchFamily="66" charset="0"/>
              </a:rPr>
              <a:t>9</a:t>
            </a:r>
            <a:r>
              <a:rPr lang="en-US" sz="2400" dirty="0" smtClean="0">
                <a:latin typeface="Comic Sans MS" pitchFamily="66" charset="0"/>
              </a:rPr>
              <a:t>.professional, </a:t>
            </a:r>
            <a:r>
              <a:rPr lang="en-US" sz="2400" b="1" dirty="0" smtClean="0">
                <a:latin typeface="Comic Sans MS" pitchFamily="66" charset="0"/>
              </a:rPr>
              <a:t>10</a:t>
            </a:r>
            <a:r>
              <a:rPr lang="en-US" sz="2400" dirty="0" smtClean="0">
                <a:latin typeface="Comic Sans MS" pitchFamily="66" charset="0"/>
              </a:rPr>
              <a:t>.goals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 </a:t>
            </a: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Ex.5</a:t>
            </a:r>
          </a:p>
          <a:p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.waste,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.ran out of,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.make,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.be on,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.spends,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.Have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 </a:t>
            </a: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Ex.6</a:t>
            </a:r>
          </a:p>
          <a:p>
            <a:r>
              <a:rPr lang="en-GB" sz="2400" b="1" dirty="0" smtClean="0">
                <a:latin typeface="Comic Sans MS" pitchFamily="66" charset="0"/>
              </a:rPr>
              <a:t>1</a:t>
            </a:r>
            <a:r>
              <a:rPr lang="en-GB" sz="2400" dirty="0" smtClean="0">
                <a:latin typeface="Comic Sans MS" pitchFamily="66" charset="0"/>
              </a:rPr>
              <a:t>.by cheque,</a:t>
            </a:r>
            <a:r>
              <a:rPr lang="en-GB" sz="2400" b="1" dirty="0" smtClean="0">
                <a:latin typeface="Comic Sans MS" pitchFamily="66" charset="0"/>
              </a:rPr>
              <a:t> 2</a:t>
            </a:r>
            <a:r>
              <a:rPr lang="en-GB" sz="2400" dirty="0" smtClean="0">
                <a:latin typeface="Comic Sans MS" pitchFamily="66" charset="0"/>
              </a:rPr>
              <a:t>.on delivery, </a:t>
            </a:r>
            <a:r>
              <a:rPr lang="en-GB" sz="2400" b="1" dirty="0" smtClean="0">
                <a:latin typeface="Comic Sans MS" pitchFamily="66" charset="0"/>
              </a:rPr>
              <a:t>3</a:t>
            </a:r>
            <a:r>
              <a:rPr lang="en-GB" sz="2400" dirty="0" smtClean="0">
                <a:latin typeface="Comic Sans MS" pitchFamily="66" charset="0"/>
              </a:rPr>
              <a:t>.online, </a:t>
            </a:r>
            <a:r>
              <a:rPr lang="en-GB" sz="2400" b="1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.by credit card, </a:t>
            </a:r>
            <a:r>
              <a:rPr lang="en-GB" sz="2400" b="1" dirty="0" smtClean="0">
                <a:latin typeface="Comic Sans MS" pitchFamily="66" charset="0"/>
              </a:rPr>
              <a:t>5</a:t>
            </a:r>
            <a:r>
              <a:rPr lang="en-GB" sz="2400" dirty="0" smtClean="0">
                <a:latin typeface="Comic Sans MS" pitchFamily="66" charset="0"/>
              </a:rPr>
              <a:t>.in advance, </a:t>
            </a:r>
            <a:r>
              <a:rPr lang="en-GB" sz="2400" b="1" dirty="0" smtClean="0">
                <a:latin typeface="Comic Sans MS" pitchFamily="66" charset="0"/>
              </a:rPr>
              <a:t>6</a:t>
            </a:r>
            <a:r>
              <a:rPr lang="en-GB" sz="2400" dirty="0" smtClean="0">
                <a:latin typeface="Comic Sans MS" pitchFamily="66" charset="0"/>
              </a:rPr>
              <a:t>.cash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 </a:t>
            </a: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Ex.7</a:t>
            </a:r>
          </a:p>
          <a:p>
            <a:r>
              <a:rPr lang="en-GB" sz="2400" dirty="0" smtClean="0">
                <a:latin typeface="Comic Sans MS" pitchFamily="66" charset="0"/>
              </a:rPr>
              <a:t> </a:t>
            </a:r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.with,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.at,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.with,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.in,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.on,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.at,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.from … to,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.in, </a:t>
            </a:r>
            <a:r>
              <a:rPr lang="en-US" sz="2400" b="1" dirty="0" smtClean="0">
                <a:latin typeface="Comic Sans MS" pitchFamily="66" charset="0"/>
              </a:rPr>
              <a:t>9</a:t>
            </a:r>
            <a:r>
              <a:rPr lang="en-US" sz="2400" dirty="0" smtClean="0">
                <a:latin typeface="Comic Sans MS" pitchFamily="66" charset="0"/>
              </a:rPr>
              <a:t>.to, </a:t>
            </a:r>
            <a:r>
              <a:rPr lang="en-US" sz="2400" b="1" dirty="0" smtClean="0">
                <a:latin typeface="Comic Sans MS" pitchFamily="66" charset="0"/>
              </a:rPr>
              <a:t>10</a:t>
            </a:r>
            <a:r>
              <a:rPr lang="en-US" sz="2400" dirty="0" smtClean="0">
                <a:latin typeface="Comic Sans MS" pitchFamily="66" charset="0"/>
              </a:rPr>
              <a:t>.on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Ex8</a:t>
            </a:r>
          </a:p>
          <a:p>
            <a:r>
              <a:rPr lang="en-GB" sz="2400" b="1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Free answers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5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8596" y="671691"/>
            <a:ext cx="8358246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.typed,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.is reporting,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.set,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.went,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.is studying,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.rose,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.came,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.did not write, </a:t>
            </a:r>
            <a:r>
              <a:rPr lang="en-US" sz="2400" b="1" dirty="0" smtClean="0">
                <a:latin typeface="Comic Sans MS" pitchFamily="66" charset="0"/>
              </a:rPr>
              <a:t>9</a:t>
            </a:r>
            <a:r>
              <a:rPr lang="en-US" sz="2400" dirty="0" smtClean="0">
                <a:latin typeface="Comic Sans MS" pitchFamily="66" charset="0"/>
              </a:rPr>
              <a:t>.is travelling, </a:t>
            </a:r>
            <a:r>
              <a:rPr lang="en-US" sz="2400" b="1" dirty="0" smtClean="0">
                <a:latin typeface="Comic Sans MS" pitchFamily="66" charset="0"/>
              </a:rPr>
              <a:t>10</a:t>
            </a:r>
            <a:r>
              <a:rPr lang="en-US" sz="2400" dirty="0" smtClean="0">
                <a:latin typeface="Comic Sans MS" pitchFamily="66" charset="0"/>
              </a:rPr>
              <a:t>.do not work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r>
              <a:rPr lang="en-GB" sz="2400" dirty="0" smtClean="0">
                <a:latin typeface="Comic Sans MS" pitchFamily="66" charset="0"/>
              </a:rPr>
              <a:t>was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GB" sz="2400" dirty="0" smtClean="0">
                <a:latin typeface="Comic Sans MS" pitchFamily="66" charset="0"/>
              </a:rPr>
              <a:t>grew up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GB" sz="2400" dirty="0" smtClean="0">
                <a:latin typeface="Comic Sans MS" pitchFamily="66" charset="0"/>
              </a:rPr>
              <a:t>went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GB" sz="2400" dirty="0" smtClean="0">
                <a:latin typeface="Comic Sans MS" pitchFamily="66" charset="0"/>
              </a:rPr>
              <a:t>became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GB" sz="2400" dirty="0" smtClean="0">
                <a:latin typeface="Comic Sans MS" pitchFamily="66" charset="0"/>
              </a:rPr>
              <a:t>found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GB" sz="2400" dirty="0" smtClean="0">
                <a:latin typeface="Comic Sans MS" pitchFamily="66" charset="0"/>
              </a:rPr>
              <a:t>moved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GB" sz="2400" dirty="0" smtClean="0">
                <a:latin typeface="Comic Sans MS" pitchFamily="66" charset="0"/>
              </a:rPr>
              <a:t>made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GB" sz="2400" dirty="0" smtClean="0">
                <a:latin typeface="Comic Sans MS" pitchFamily="66" charset="0"/>
              </a:rPr>
              <a:t>finished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GB" sz="2400" dirty="0" smtClean="0">
                <a:latin typeface="Comic Sans MS" pitchFamily="66" charset="0"/>
              </a:rPr>
              <a:t>passed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GB" sz="2400" dirty="0" smtClean="0">
                <a:latin typeface="Comic Sans MS" pitchFamily="66" charset="0"/>
              </a:rPr>
              <a:t>entered, came, got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</a:p>
          <a:p>
            <a:r>
              <a:rPr lang="en-US" sz="2400" dirty="0" smtClean="0">
                <a:latin typeface="Comic Sans MS" pitchFamily="66" charset="0"/>
              </a:rPr>
              <a:t>were, </a:t>
            </a:r>
            <a:r>
              <a:rPr lang="en-GB" sz="2400" dirty="0" smtClean="0">
                <a:latin typeface="Comic Sans MS" pitchFamily="66" charset="0"/>
              </a:rPr>
              <a:t>graduated, joined, became, returned, worked, 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     took, made, married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     had, survived, went, wrote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     </a:t>
            </a:r>
            <a:r>
              <a:rPr lang="en-US" sz="2400" dirty="0" smtClean="0">
                <a:latin typeface="Comic Sans MS" pitchFamily="66" charset="0"/>
              </a:rPr>
              <a:t>declared, spoke, </a:t>
            </a:r>
            <a:r>
              <a:rPr lang="en-GB" sz="2400" dirty="0" smtClean="0">
                <a:latin typeface="Comic Sans MS" pitchFamily="66" charset="0"/>
              </a:rPr>
              <a:t>wished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</a:rPr>
              <a:t>     died</a:t>
            </a:r>
            <a:endParaRPr lang="el-GR" sz="2400" dirty="0" smtClean="0">
              <a:latin typeface="Comic Sans MS" pitchFamily="66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3286116" y="285728"/>
            <a:ext cx="2500330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C. Practising Language</a:t>
            </a:r>
            <a:endParaRPr lang="el-GR" sz="9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6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6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8596" y="1071546"/>
            <a:ext cx="8429684" cy="5991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/>
              <a:t>ACROSS</a:t>
            </a:r>
            <a:r>
              <a:rPr lang="en-US" sz="2400" dirty="0" smtClean="0">
                <a:latin typeface="Comic Sans MS" pitchFamily="66" charset="0"/>
              </a:rPr>
              <a:t>: PROGRAMMER, SALESMAN, TEACHER, SECRETARY,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             DISTRIBUTOR, ASSISTANT, BUSINESSMAN,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             ACCOUNTANT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DOWN</a:t>
            </a:r>
            <a:r>
              <a:rPr lang="en-US" sz="2400" dirty="0" smtClean="0">
                <a:latin typeface="Comic Sans MS" pitchFamily="66" charset="0"/>
              </a:rPr>
              <a:t>: WRITER, DRIVER, OPERATOR, MANAGER, RECEPTIONIST,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             ANALYST</a:t>
            </a:r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22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2049" name="WordArt 1"/>
          <p:cNvSpPr>
            <a:spLocks noChangeArrowheads="1" noChangeShapeType="1" noTextEdit="1"/>
          </p:cNvSpPr>
          <p:nvPr/>
        </p:nvSpPr>
        <p:spPr bwMode="auto">
          <a:xfrm>
            <a:off x="3286116" y="285728"/>
            <a:ext cx="2143116" cy="3698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D. Language Game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7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164</Words>
  <Application>Microsoft Office PowerPoint</Application>
  <PresentationFormat>Προβολή στην οθόνη (4:3)</PresentationFormat>
  <Paragraphs>78</Paragraphs>
  <Slides>7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103</cp:revision>
  <dcterms:created xsi:type="dcterms:W3CDTF">2016-09-14T14:08:12Z</dcterms:created>
  <dcterms:modified xsi:type="dcterms:W3CDTF">2019-02-05T19:09:33Z</dcterms:modified>
</cp:coreProperties>
</file>