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56" r:id="rId2"/>
    <p:sldId id="349" r:id="rId3"/>
    <p:sldId id="350" r:id="rId4"/>
    <p:sldId id="351" r:id="rId5"/>
    <p:sldId id="352" r:id="rId6"/>
    <p:sldId id="353" r:id="rId7"/>
    <p:sldId id="354" r:id="rId8"/>
    <p:sldId id="355" r:id="rId9"/>
    <p:sldId id="357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1CD46"/>
    <a:srgbClr val="6EA52D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Στυλ με θέμα 1 - Έμφαση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09" autoAdjust="0"/>
    <p:restoredTop sz="94624" autoAdjust="0"/>
  </p:normalViewPr>
  <p:slideViewPr>
    <p:cSldViewPr>
      <p:cViewPr>
        <p:scale>
          <a:sx n="50" d="100"/>
          <a:sy n="50" d="100"/>
        </p:scale>
        <p:origin x="-1258" y="-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76405-6318-48FF-A6F8-EAEB5D1E08A1}" type="datetimeFigureOut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1FF37-C3F0-4328-A3C5-9FD66A0BE0C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9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B13D-B5D8-4FF9-AC75-59B6F1AA6EF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F227-6ABC-4FD9-A102-965560ABABA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437D-3F75-4393-A9EA-4F58708E613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8D44-096A-4084-B90E-EA9398FFD98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101D-50DD-453E-9E72-28D10BA12BB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414D-A730-4621-8927-71F0C20B199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77AD-0B30-431C-B14F-4872C351C9A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9E9E-F1A1-41BF-A93E-04A571AFA6C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8D08-3A78-49F1-8E58-23172AB456F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BCD7-69F1-49DD-AB3F-EB9CB6375F9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0D25-0DB9-4037-BFF5-FFB4927C716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F0EFE-F6EA-4F87-9CF8-3D8C2440E05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1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8"/>
            <a:ext cx="3286124" cy="5191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42976" y="928670"/>
            <a:ext cx="728667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a. Ann’s day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Free Answers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1. Ann works for </a:t>
            </a:r>
            <a:r>
              <a:rPr kumimoji="0" lang="en-GB" sz="2200" i="0" u="none" strike="noStrike" cap="none" normalizeH="0" baseline="0" dirty="0" err="1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Intrasoft</a:t>
            </a: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2. The company employs over four hundred people.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3. She lives in a small flat in </a:t>
            </a:r>
            <a:r>
              <a:rPr kumimoji="0" lang="en-GB" sz="2200" i="0" u="none" strike="noStrike" cap="none" normalizeH="0" baseline="0" dirty="0" err="1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Kifisia</a:t>
            </a: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4. She usually gets up at 7 o’clock in the morning.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5. She starts work at 8:30.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6. She finishes late in the afternoon.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7. She gets to work by bus.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8. Because the working conditions are excellent.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9. He is a computer programmer.</a:t>
            </a:r>
            <a:endParaRPr kumimoji="0" lang="el-GR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10. They meet at the weekends.</a:t>
            </a:r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2643174" y="285728"/>
            <a:ext cx="842958" cy="4143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1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714348" y="1214422"/>
            <a:ext cx="7837402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1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.to employ,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2.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salary,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3.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 get to,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4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.responsibility,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5.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company,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6.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 cope with,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7.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headquarters,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8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.to prepare,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9.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minutes,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10.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colleagues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b="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1d, 2e,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3f, 4g, 5j, 6h, 7c, 8b, 9a, 10i</a:t>
            </a:r>
            <a:endParaRPr kumimoji="0" lang="en-GB" sz="2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00034" y="285728"/>
            <a:ext cx="8001056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Oliver Grant is a shop assistant. He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sells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medical books in a big store. It is a very tiring and boring job. Oliver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gets up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seven o’clock. After breakfast he gets ready and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takes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 bus to work. He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starts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work at a quarter past nine, while the store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opens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at half past. He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has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lunch at twelve and then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from 12:45 until 5:45.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 Saturdays, he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stops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work at two o’clock and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goes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home early. On Sundays he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visits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his family or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plays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tennis with his girlfriend Susan. Oliver does not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like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his job much.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857224" y="1071546"/>
            <a:ext cx="6401111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1.get in, 2.gets to, 3.get on with, 4.get off,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5.get back to, 6.get, 7.get up, 8.get back to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Ex.8</a:t>
            </a:r>
            <a:endParaRPr lang="en-GB" sz="2400" b="1" dirty="0" smtClean="0">
              <a:latin typeface="Comic Sans MS" pitchFamily="66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Free Answers</a:t>
            </a:r>
          </a:p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Ex.9</a:t>
            </a:r>
            <a:endParaRPr lang="en-GB" sz="2400" b="1" dirty="0" smtClean="0">
              <a:latin typeface="Comic Sans MS" pitchFamily="66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1b, 2e, 3g, 4a, 5h, 6f, 7c, 8d</a:t>
            </a:r>
            <a:endParaRPr lang="el-GR" sz="24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l-GR" sz="24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/>
              <a:t> </a:t>
            </a: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28596" y="642918"/>
            <a:ext cx="8473795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  <a:endParaRPr lang="en-GB" sz="22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.opens……closes,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.does……start,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.finishes,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.does……produce,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.doesn’t work,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.are,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7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.visit, </a:t>
            </a:r>
            <a:r>
              <a:rPr kumimoji="0" lang="en-GB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8</a:t>
            </a: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.don’t meet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  <a:endParaRPr lang="en-GB" sz="2200" b="1" dirty="0" smtClean="0">
              <a:latin typeface="Comic Sans MS" pitchFamily="66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1. I never go to the supermarket on Friday.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2. What do you usually do on your day off? 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3. I seldom sleep till midday. 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4. Do you ever go out on Saturday nights?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5. Do you always drive to school? 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6. I often have lunch in a restaurant. 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7. He is sometimes late for work. 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8. Kate occasionally plays cards.  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9. They frequently have lunch at the same restaurant.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r>
              <a:rPr lang="en-GB" sz="22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10. John rarely talks about his personal life.</a:t>
            </a:r>
            <a:endParaRPr lang="el-GR" sz="22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1428728" y="214290"/>
            <a:ext cx="228601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</a:t>
            </a:r>
            <a:r>
              <a:rPr lang="en-US" sz="900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Practising</a:t>
            </a:r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28652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71472" y="357166"/>
            <a:ext cx="778674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  <a:endParaRPr lang="en-GB" sz="24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She gets up at 7:00 every morning.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They usually finish late in the afternoon. 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Ann often goes to work by bus.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 always start work at 8:30.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.He visits Annie every weekend.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  <a:endParaRPr lang="en-GB" sz="24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1at, 2in, 3at/in, 4by, 5on, 6up, 7on, 8in, 9on, 10for, 11.at, 12in </a:t>
            </a:r>
          </a:p>
        </p:txBody>
      </p:sp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9217" name="WordArt 1"/>
          <p:cNvSpPr>
            <a:spLocks noChangeArrowheads="1" noChangeShapeType="1" noTextEdit="1"/>
          </p:cNvSpPr>
          <p:nvPr/>
        </p:nvSpPr>
        <p:spPr bwMode="auto">
          <a:xfrm>
            <a:off x="3000364" y="1357298"/>
            <a:ext cx="2428868" cy="48735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71472" y="2071678"/>
            <a:ext cx="656782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electronics, company, salary, medical, enjoy,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office, people, suburb, conditions, evening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28652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9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pic>
        <p:nvPicPr>
          <p:cNvPr id="10" name="9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562</Words>
  <Application>Microsoft Office PowerPoint</Application>
  <PresentationFormat>Προβολή στην οθόνη (4:3)</PresentationFormat>
  <Paragraphs>86</Paragraphs>
  <Slides>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193</cp:revision>
  <dcterms:created xsi:type="dcterms:W3CDTF">2016-09-12T16:31:24Z</dcterms:created>
  <dcterms:modified xsi:type="dcterms:W3CDTF">2019-02-05T20:27:37Z</dcterms:modified>
</cp:coreProperties>
</file>