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2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1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Εργασίες εξαμήνου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Μάθημα</a:t>
            </a:r>
            <a:r>
              <a:rPr lang="en-US" dirty="0" smtClean="0"/>
              <a:t>:</a:t>
            </a:r>
            <a:r>
              <a:rPr lang="el-GR" dirty="0" smtClean="0"/>
              <a:t> Στρατηγική των επιχειρήσεων.</a:t>
            </a:r>
          </a:p>
          <a:p>
            <a:r>
              <a:rPr lang="el-GR" dirty="0" smtClean="0"/>
              <a:t>Καθηγητής</a:t>
            </a:r>
            <a:r>
              <a:rPr lang="en-US" dirty="0" smtClean="0"/>
              <a:t>:</a:t>
            </a:r>
            <a:r>
              <a:rPr lang="el-GR" dirty="0" smtClean="0"/>
              <a:t> Καλογερίδης Νικόλαος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0323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Στο πλαίσιο των εργασιών μπορείτε να επιλέξετε μια επιχείρηση για την οποία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Είτε θα κάνετε ανάλυση της επιχειρηματικής στρατηγικής της,</a:t>
            </a:r>
          </a:p>
          <a:p>
            <a:r>
              <a:rPr lang="el-GR" dirty="0" smtClean="0"/>
              <a:t>Είτε θα κάνετε ανάλυση εσωτερικού περιβάλλοντος,</a:t>
            </a:r>
          </a:p>
          <a:p>
            <a:r>
              <a:rPr lang="el-GR" dirty="0" smtClean="0"/>
              <a:t>Είτε θα κάνετε ανάλυση εξωτερικού περιβάλλοντος.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	Η εργασία θα βασιστεί στα πρότυπα που έχουν αναπτυχθεί στο πλαίσιο του μαθήματος και θα καλύπτει το 30% της </a:t>
            </a:r>
            <a:r>
              <a:rPr lang="el-GR" smtClean="0"/>
              <a:t>συνολικής βαθμολογίας.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50</Words>
  <Application>Microsoft Office PowerPoint</Application>
  <PresentationFormat>Προσαρμογή</PresentationFormat>
  <Paragraphs>10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Οργανικό</vt:lpstr>
      <vt:lpstr>Εργασίες εξαμήνου</vt:lpstr>
      <vt:lpstr>Εργασίες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Ερωτήσεις 1ης και 2ης διάλεξης</dc:title>
  <dc:creator>User</dc:creator>
  <cp:lastModifiedBy>User</cp:lastModifiedBy>
  <cp:revision>10</cp:revision>
  <dcterms:created xsi:type="dcterms:W3CDTF">2016-10-09T08:41:23Z</dcterms:created>
  <dcterms:modified xsi:type="dcterms:W3CDTF">2016-10-24T15:52:21Z</dcterms:modified>
</cp:coreProperties>
</file>