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F559A-7594-43F9-9923-D91EB268E4D4}" type="datetimeFigureOut">
              <a:rPr lang="el-GR" smtClean="0"/>
              <a:pPr/>
              <a:t>13/10/2015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13B96-DAF8-4FB6-A632-F08E6712AAB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F559A-7594-43F9-9923-D91EB268E4D4}" type="datetimeFigureOut">
              <a:rPr lang="el-GR" smtClean="0"/>
              <a:pPr/>
              <a:t>13/10/2015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13B96-DAF8-4FB6-A632-F08E6712AA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F559A-7594-43F9-9923-D91EB268E4D4}" type="datetimeFigureOut">
              <a:rPr lang="el-GR" smtClean="0"/>
              <a:pPr/>
              <a:t>13/10/2015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13B96-DAF8-4FB6-A632-F08E6712AA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F559A-7594-43F9-9923-D91EB268E4D4}" type="datetimeFigureOut">
              <a:rPr lang="el-GR" smtClean="0"/>
              <a:pPr/>
              <a:t>13/10/2015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13B96-DAF8-4FB6-A632-F08E6712AA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F559A-7594-43F9-9923-D91EB268E4D4}" type="datetimeFigureOut">
              <a:rPr lang="el-GR" smtClean="0"/>
              <a:pPr/>
              <a:t>13/10/2015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13B96-DAF8-4FB6-A632-F08E6712AAB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F559A-7594-43F9-9923-D91EB268E4D4}" type="datetimeFigureOut">
              <a:rPr lang="el-GR" smtClean="0"/>
              <a:pPr/>
              <a:t>13/10/2015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13B96-DAF8-4FB6-A632-F08E6712AA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F559A-7594-43F9-9923-D91EB268E4D4}" type="datetimeFigureOut">
              <a:rPr lang="el-GR" smtClean="0"/>
              <a:pPr/>
              <a:t>13/10/2015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13B96-DAF8-4FB6-A632-F08E6712AAB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F559A-7594-43F9-9923-D91EB268E4D4}" type="datetimeFigureOut">
              <a:rPr lang="el-GR" smtClean="0"/>
              <a:pPr/>
              <a:t>13/10/2015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13B96-DAF8-4FB6-A632-F08E6712AA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F559A-7594-43F9-9923-D91EB268E4D4}" type="datetimeFigureOut">
              <a:rPr lang="el-GR" smtClean="0"/>
              <a:pPr/>
              <a:t>13/10/2015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13B96-DAF8-4FB6-A632-F08E6712AA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F559A-7594-43F9-9923-D91EB268E4D4}" type="datetimeFigureOut">
              <a:rPr lang="el-GR" smtClean="0"/>
              <a:pPr/>
              <a:t>13/10/2015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13B96-DAF8-4FB6-A632-F08E6712AA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29F559A-7594-43F9-9923-D91EB268E4D4}" type="datetimeFigureOut">
              <a:rPr lang="el-GR" smtClean="0"/>
              <a:pPr/>
              <a:t>13/10/2015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0113B96-DAF8-4FB6-A632-F08E6712AA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29F559A-7594-43F9-9923-D91EB268E4D4}" type="datetimeFigureOut">
              <a:rPr lang="el-GR" smtClean="0"/>
              <a:pPr/>
              <a:t>13/10/2015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0113B96-DAF8-4FB6-A632-F08E6712AAB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2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ΤΕΣΤ ΠΑΠ-ΚΥΤΤΑΡΟΛΟΓΙΚΟΣ ΕΛΕΓΧΟΣ ΤΡΑΧΗΛΙΚΟΥ ΕΠΙΧΡΙΣΜΑΤΟΣ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ΟΠΩΣΔΗΠΟΤΕ ΓΙΝΕΤΑΙ ΣΤΗΝ ΚΥΗΣΗ ,ΕΆΝ ΔΕΝ ΕΧΕΙ ΓΙΝΕΙ ΜΕΧΡΙ ΤΟΤΕ Η ΑΝ ΕΧΕΙ ΠΕΡΑΣΕΙ ΑΡΚΕΤΟ ΧΡΟΝΙΚΟ ΔΙΑΣΤΗΜΑ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ΣΚΟΥΡΑ ΕΜΦΑΝΙΣΗ Ο ΤΡΑΧΗΛΟΣ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Η ΠΛΑΚΩΔΗΣ ΜΕΤΑΠΛΑΣΗ ΦΥΣΙΟΛΟΓΙΚΟ ΦΑΙΝΟΜΕΝΟ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Book Antiqua" pitchFamily="18" charset="0"/>
              </a:rPr>
              <a:t>ΕΞΕΤΑΣΕΙΣ ΣΤΗΝ ΚΥΗΣΗ</a:t>
            </a:r>
            <a:endParaRPr lang="el-GR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220600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ΔΙΑΓΝΩΣΗ ΕΚΤΟΠΗΣ ΚΥΗΣΗΣ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1506" name="Picture 2" descr="File:Ectopic 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6575609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291378"/>
          </a:xfrm>
        </p:spPr>
        <p:txBody>
          <a:bodyPr>
            <a:normAutofit fontScale="92500" lnSpcReduction="20000"/>
          </a:bodyPr>
          <a:lstStyle/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2.ΚΑΘΟΡΙΣΜΟΣ ΗΛΙΚΙΑΣ ΚΥΗΣΗΣ</a:t>
            </a:r>
            <a:endParaRPr lang="el-GR" dirty="0"/>
          </a:p>
        </p:txBody>
      </p:sp>
      <p:pic>
        <p:nvPicPr>
          <p:cNvPr id="23554" name="Picture 2" descr="http://mirror-us-ga1.gallery.hd.org/_exhibits/medicine/_more2008/_more04/sonogram-human-foetal-fetal-ultrasound-scan-at-10-weeks-mono-2-AN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357298"/>
            <a:ext cx="8413367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148502"/>
          </a:xfrm>
        </p:spPr>
        <p:txBody>
          <a:bodyPr>
            <a:normAutofit fontScale="40000" lnSpcReduction="20000"/>
          </a:bodyPr>
          <a:lstStyle/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ΜΟΡΦΟΛΟΓΙΑ ΕΜΒΡΥΟΥ</a:t>
            </a:r>
            <a:endParaRPr lang="el-GR" dirty="0"/>
          </a:p>
        </p:txBody>
      </p:sp>
      <p:pic>
        <p:nvPicPr>
          <p:cNvPr id="24578" name="Picture 2" descr="20 week fetus ultrasound pictures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18493"/>
            <a:ext cx="4929222" cy="5539507"/>
          </a:xfrm>
          <a:prstGeom prst="rect">
            <a:avLst/>
          </a:prstGeom>
          <a:noFill/>
        </p:spPr>
      </p:pic>
      <p:pic>
        <p:nvPicPr>
          <p:cNvPr id="24580" name="Picture 4" descr="pregnancy symptoms at 6 weeks 21 week ultrasound 3d720 x 540 71 kb jpeg 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70" y="1571612"/>
            <a:ext cx="390523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85786" y="2500306"/>
            <a:ext cx="7500990" cy="4357694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15370" cy="1785950"/>
          </a:xfrm>
        </p:spPr>
        <p:txBody>
          <a:bodyPr/>
          <a:lstStyle/>
          <a:p>
            <a:r>
              <a:rPr lang="el-GR" dirty="0" smtClean="0"/>
              <a:t>4.ΕΠΕΜΒΑΤΙΚΕΣ ΔΙΑΓΝΩΣΤΙΚΕΣ ΕΞΕΤΑΣΕΙΣ(ΑΜΝΙΟΚΕΝΤΗΣΗ-ΟΜΦΑΛΙΔΟΚΕΝΤΗΣΗ)</a:t>
            </a:r>
            <a:endParaRPr lang="el-GR" dirty="0"/>
          </a:p>
        </p:txBody>
      </p:sp>
      <p:pic>
        <p:nvPicPr>
          <p:cNvPr id="25602" name="Picture 2" descr="http://www.cvsales.com/cvs/Portals/CVSales/Images/ByBrand/GE/Volusoni2D%20image%20of%20amniocentesis%20need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6000792" cy="4500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14348" y="4143380"/>
            <a:ext cx="5718048" cy="97748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5.ΘΕΡΑΠΕΥΤΙΚΟΙ ΧΕΙΡΙΣΜΟΙ(ΕΝΔΟΜΗΤΡΙΑ ΜΕΤΑΓΓΙΣΗ ΑΙΜΑΤΟΣ)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292038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ΙΝΟΜΥΩΜΑΤΑ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ΩΧΡΟ ΣΩΜΑΤΙΟ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ΠΙΘΑΝΗ ΚΥΣΤΗ</a:t>
            </a:r>
          </a:p>
          <a:p>
            <a:pPr marL="569214" indent="-514350"/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ΔΙΕΡΕΥΝΗΣΗ ΜΗΤΡΑΣ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579874" cy="486341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ΑΝΙΧΝΕΥΟΝΤΑΙ ΟΓΚΟΙ ΜΕΓΑΛΥΤΕΡΗΣ ΔΙΑΜΕΤΡΟΥ,ΠΤΩΧΗΣ ΔΙΑΦΟΡΟΠΟΙΗΣΗΣ ΚΑΙ ΧΑΜΗΛΗΣ ΕΚΦΡΑΣΗΣ ΟΙΣΤΡΟΓΟΝΙΚΩΝ ΥΠΟΔΟΧΕΩΝ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ΠΡΟΣΟΧΗ ΣΕ ΑΝΩΔΥΝΟ ΟΓΚΙΔΙΟ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ΥΠΕΡΗΧΟΣ ΜΑΣΤΟΥ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uspicious microlobulated hypoechoic mass ultras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602"/>
            <a:ext cx="9144000" cy="6200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ΜΑΓΝΗΤΙΚΗ ΤΟΜΟΓΡΑΦΙΑ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ΑΣΦΑΛΗΣ ΓΙΑ ΤΟ ΕΜΒΡΥΟ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Η ΑΠΕΙΚΟΝΙΣΗ ΚΑΛΥΤΕΡΗ ΑΠΌ Υ/Γ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ΣΕ ΣΥΝΘΕΤΕΣ ΑΝΩΜΑΛΙΕΣ ΤΟΥ ΚΝΣ,ΘΩΡΑΚΑ,ΓΑΣΤΡΕΝΤΕΡΙΚΟΥ,ΟΥΡΟΠΟΙΗΤΙΚΟΥ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ΠΧ ΕΓΚΕΦΑΛΟΚΗΛΗ Η ΕΓΚΕΦΑΛΙΚΗ ΑΙΜΟΡΡΑΓΙΑ</a:t>
            </a:r>
            <a:endParaRPr lang="el-GR" sz="32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edrad.org/Portals/5/Education/fetal%20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52"/>
            <a:ext cx="6072230" cy="656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149162"/>
          </a:xfrm>
        </p:spPr>
        <p:txBody>
          <a:bodyPr>
            <a:normAutofit/>
          </a:bodyPr>
          <a:lstStyle/>
          <a:p>
            <a:r>
              <a:rPr lang="el-GR" sz="3200" dirty="0" smtClean="0">
                <a:latin typeface="Book Antiqua" pitchFamily="18" charset="0"/>
              </a:rPr>
              <a:t>4.ΕΚΣΤΡΟΦΗ ΖΩΝΗΣ ΜΕΤΑΠΛΑΣΗΣ-ΜΕΤΑΜΟΡΦΩΣΗΣ-ΕΚΤΡΟΠΙΟ</a:t>
            </a:r>
          </a:p>
          <a:p>
            <a:r>
              <a:rPr lang="el-GR" sz="3200" dirty="0" smtClean="0">
                <a:latin typeface="Book Antiqua" pitchFamily="18" charset="0"/>
              </a:rPr>
              <a:t>5.ΕΚΘΕΣΗ ΚΥΛΙΝΔΡΙΚΩΝ ΚΥΤΤΑΡΩΝ ΣΤΟ ΟΞΙΝΟ ΡΗ ΤΟΥ ΚΟΛΠΟΥ</a:t>
            </a:r>
          </a:p>
          <a:p>
            <a:r>
              <a:rPr lang="el-GR" sz="3200" dirty="0" smtClean="0">
                <a:latin typeface="Book Antiqua" pitchFamily="18" charset="0"/>
              </a:rPr>
              <a:t>6.ΠΡΕΠΕΙ ΝΑ ΕΝΗΜΕΡΩΣΟΥΜΕ ΤΟΝ ΚΥΤΤΑΡΟΛΟΓΟ ΌΤΙ Η ΕΞΕΤΑΖΟΜΕΝΗ ΕΊΝΑΙ ΕΓΚΥΟΣ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ΣΥΝΕΧΕΙΑ Τ/Ρ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ΘΩΡΑΚΙΚΟΙ ΟΓΚΟΙ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ΔΙΑΦΡΑΓΜΑΤΟΚΗΛΗ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ΔΙΕΙΣΔΥΤΙΚΟ ΠΛΑΚΟΥΝΤΑ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ΠΑΘΟΛΟΓΙΚΕΣ ΚΑΤΑΣΤΑΣΕΙΣ ΚΥΗΣΗΣ ΌΠΩΣ ΟΞΕΙΑ ΛΙΠΩΔΗΣ ΕΚΦΥΛΙΣΗ ΗΠΑΤΟΣ</a:t>
            </a:r>
            <a:endParaRPr lang="el-GR" sz="32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937064" cy="522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ΝΑ ΑΠΟΦΕΥΓΕΤΑΙ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ΜΟΝΟ ΣΕ ΚΙΝΔΥΝΟ ΤΗΣ ΜΗΤΕΡΑΣ,ΜΕ ΠΡΟΣΤΑΣΙΑ ΤΟΥ ΕΜΒΡΥΟΥ(ΠΧ ΣΕ ΤΡΑΥΜΑ)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ΟΞΕΙΑ ΣΚΩΛΗΚΟΕΙΔΙΤΙΔΑ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ΑΞΟΝΙΚΗ ΤΟΜΟΓΡΑΦΙΑ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ΜΕ ΑΣΦΑΛΕΙΑ –ΠΡΟΣΤΑΤΕΥΤΙΚΗ ΠΟΔΙΑ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ΛΙΓΟΤΕΡΟ ΑΠΌ 5</a:t>
            </a:r>
            <a:r>
              <a:rPr lang="en-US" sz="3200" dirty="0" err="1" smtClean="0">
                <a:latin typeface="Book Antiqua" pitchFamily="18" charset="0"/>
              </a:rPr>
              <a:t>mGy</a:t>
            </a:r>
            <a:r>
              <a:rPr lang="en-US" sz="3200" dirty="0" smtClean="0">
                <a:latin typeface="Book Antiqua" pitchFamily="18" charset="0"/>
              </a:rPr>
              <a:t>(TO E</a:t>
            </a:r>
            <a:r>
              <a:rPr lang="el-GR" sz="3200" dirty="0" smtClean="0">
                <a:latin typeface="Book Antiqua" pitchFamily="18" charset="0"/>
              </a:rPr>
              <a:t>ΠΙΚΙΝΔΥΝΟ ΞΕΠΕΡΝΑ ΤΑ 100 </a:t>
            </a:r>
            <a:r>
              <a:rPr lang="en-US" sz="3200" dirty="0" err="1" smtClean="0">
                <a:latin typeface="Book Antiqua" pitchFamily="18" charset="0"/>
              </a:rPr>
              <a:t>mGy</a:t>
            </a:r>
            <a:r>
              <a:rPr lang="en-US" sz="3200" dirty="0" smtClean="0">
                <a:latin typeface="Book Antiqua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ΠΕΡΙΟΡΙΣΜΕΝΗ ΧΡΗΣΙΜΟΤΗΤΑ (ΕΥΑΙΣΘΗΣΙΑ&lt;70%)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ΜΑΣΤΟΓΡΑΦΙΑ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ΜΠΟΡΕΙ ΝΑ ΚΡΙΘΕΙ ΑΠΑΡΑΙΤΗΤΗ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ΑΣΦΑΛΗΣ ΚΑΙ ΑΞΙΟΠΙΣΤΗ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ΚΟΛΠΙΚΑ+ΑΙΔΟΙΙΚΑ ΚΟΝΔΥΛΩΜΑΤΑ ΣΥΧΝΑ ΥΠΟΧΩΡΟΥΝ ΚΑΙ ΕΞΑΦΑΝΙΖΟΝΤΑΙ ΛΙΓΕΣ ΕΒΔΟΜΑΔΕΣ  ΜΕΤΑ ΤΟΝ ΤΟΚΕΤΟ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ΣΥΝΗΘΩΣ ΔΕΝ ΑΝΤΙΜΕΤΩΠΙΖΟΝΤΑΙ ΣΤΗ ΔΙΑΡΚΕΙΑ ΤΗΣ ΚΥΗΣΗΣ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ΚΟΛΠΟΣΚΟΠΗΣΗ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2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ΚΟΛΠΟΣΚΟΠΙΚΑ ΚΑΤΕΥΘΥΝΟΜΕΝΗ ΒΙΟΨΙΑ ΣΕ ΟΠΟΙΟΔΗΠΟΤΕ ΤΡΙΜΗΝΟ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ΟΙ ΠΕΡΙΣΣΟΤΕΡΟΙ ΚΟΛΠΟΣΚΟΠΟΙ ΣΥΣΤΗΝΟΥΝ ΚΑΘΥΣΤΕΡΗΣΗ ΒΙΟΨΙΑΣ ΣΤΟ ΔΕΥΤΕΡΟ ΤΡΙΜΗΝΟ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Η ΕΝΔΟΤΡΑΧΗΛΙΚΗ ΑΠΟΞΕΣΗ ΑΠΟΦΕΥΓΕΤΑΙ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642910" y="2000240"/>
            <a:ext cx="8143932" cy="48577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ΑΠΌ ΤΙΣ ΣΗΜΑΝΤΙΚΕΣ ΕΞΕΤΑΣΕΙΣ ΤΗΣ ΚΥΗΣΗΣ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Ο ΣΤΡΕΠΤΟΚΟΚΚΟΣ ΤΗΣ ΟΜΑΔΑΣ </a:t>
            </a:r>
            <a:r>
              <a:rPr lang="el-GR" sz="3200" dirty="0" smtClean="0">
                <a:latin typeface="Book Antiqua" pitchFamily="18" charset="0"/>
              </a:rPr>
              <a:t>Β Η ΣΥΧΝΟΤΕΡΗ ΑΙΤΙΑ ΝΕΟΓΝΙΚΗΣ ΜΗΝΙΓΓΙΤΙΔΑΣ ΣΤΗΝ ΑΜΕΡΙΚΗ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ΟΛΕΣ 35-37ΕΒΔΟΜΑΔΕΣ ΟΡΘΟΚΟΛΠΙΚΕΣ ΚΑΛΛΙΕΡΓΕΙΕΣ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ΑΝΤΙΒΙΟΤΙΚΗ ΠΡΟΦΥΛΑΞΗ ΚΑΤΆ ΤΟΝ ΤΟΚΕΤΟ 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1345300"/>
          </a:xfrm>
        </p:spPr>
        <p:txBody>
          <a:bodyPr/>
          <a:lstStyle/>
          <a:p>
            <a:r>
              <a:rPr lang="el-GR" dirty="0" smtClean="0"/>
              <a:t>ΕΡΓΑΣΤΗΡΙΑΚΟΣ ΕΛΕΓΧΟΣ ΚΟΛΠΙΚΟΥ-ΤΡΑΧΗΛΙΚΟΥ ΕΚΚΡΙΜΑΤΟΣ 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ΜΠΟΡΕΙ ΚΑΙ ΝΟΣΟΚΟΜΕΙΑΚΗ ΛΟΙΜΩΞΗ(ΑΡΑ ΣΕ ΜΗΤΕΡΕΣ ΜΕ ΑΡΝΗΤΙΚΕΣ ΚΑΛΛΙΕΡΓΕΙΕΣ)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ΥΨΗΛΟΥ ΚΙΝΔΥΝΟΥ Η ΒΑΚΤΗΡΙΟΥΡΙΑ ΜΕ </a:t>
            </a:r>
            <a:r>
              <a:rPr lang="en-US" sz="3200" dirty="0" smtClean="0">
                <a:latin typeface="Book Antiqua" pitchFamily="18" charset="0"/>
              </a:rPr>
              <a:t>GBS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ΠΕΝΙΚΙΛΙΝΗ Η ΑΜΠΙΚΙΛΛΙΝΗ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>
              <a:latin typeface="Book Antiqua" pitchFamily="18" charset="0"/>
            </a:endParaRPr>
          </a:p>
          <a:p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149162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ΧΛΑΜΥΔΙΑ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ΓΟΝΟΚΟΚΚΟ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ΟΥΡΑ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ΚΑΛΛΙΕΡΓΕΙΕΣ ΡΟΥΤΙΝΑΣ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ΔΗΜΟΦΙΛΗΣ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ΧΟΛΟΚΥΣΤΕΚΤΟΜΗ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ΑΣΦΑΛΗΣ ΣΕ ΠΟΙΟΔΗΠΟΤΕ ΤΡΙΜΗΝΟ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ΛΑΠΑΡΟΣΚΟΠΗΣΗ</a:t>
            </a:r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857224" y="2071678"/>
            <a:ext cx="7643866" cy="436334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ΚΛΙΝΙΚΑ ΣΗΜΕΙΑ ΕΚΤΟΠΗΣ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ΘΕΤΙΚΟ ΤΕΣΤ ΚΥΗΣΗΣ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ΑΡΝΗΤΙΚΑ ΥΠΕΡΗΧΟΓΡΑΦΙΚΑ ΕΥΡΗΜΑΤΑ ΓΙΑ ΕΝΔΟΜΗΤΡΙΟ ΣΑΚΚΟ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1202424"/>
          </a:xfrm>
        </p:spPr>
        <p:txBody>
          <a:bodyPr/>
          <a:lstStyle/>
          <a:p>
            <a:r>
              <a:rPr lang="el-GR" dirty="0" smtClean="0"/>
              <a:t>ΔΙΑΓΝΩΣΤΙΚΗ ΛΑΠΑΡΟΣΚΟΠΗΣΗ ΕΞΩΜΗΤΡΙΟΥ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tropion cerv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ugonia.com.gr/wp-content/themes/eugonia2/photos/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ΛΑΠΑΡΟΤΟΜΙΑ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ΣΥΝΗΘΩΣ ΟΙ ΚΙΝΔΥΝΟΙ ΜΕΓΑΛΥΤΕΡΟΙ ΓΙΑ ΤΗ ΜΗΤΕΡΑ+ΕΜΒΡΥΟ,ΑΠΌ ΤΗΝ ΠΑΘΗΣΗ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ΠΕΡΙΟΧΙΚΗ ΑΝΑΙΣΘΗΣΙΑ+ΓΕΝΙΚΗ ΑΣΦΑΛΕΙΣ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ΠΡΩΤΟ ΤΡΙΜΗΝΟ ΑΥΞΗΜΕΝΟΣ ΚΙΝΔΥΝΟΣ ΑΠΟΒΟΛΗΣ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ΤΕΛΕΥΤΑΙΟ ΤΡΙΜΗΝΟ ΠΡΟΩΡΟΣ ΤΟΚΕΤΟΣ</a:t>
            </a:r>
            <a:endParaRPr lang="el-GR" sz="32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brooksidepress.org/Products/Military_OBGYN/Textbook/Pap/Ectrop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433"/>
            <a:ext cx="7143800" cy="6849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1130986"/>
          </a:xfrm>
        </p:spPr>
        <p:txBody>
          <a:bodyPr/>
          <a:lstStyle/>
          <a:p>
            <a:r>
              <a:rPr lang="el-GR" dirty="0" smtClean="0">
                <a:latin typeface="Book Antiqua" pitchFamily="18" charset="0"/>
              </a:rPr>
              <a:t>ΚΛΙΝΙΚΗ-ΓΥΝΑΙΚΟΛΟΓΙΚΗ ΕΞΕΤΑΣΗ </a:t>
            </a:r>
            <a:endParaRPr lang="el-GR" dirty="0">
              <a:latin typeface="Book Antiqua" pitchFamily="18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85786" y="1928802"/>
            <a:ext cx="7929618" cy="464347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ΕΠΙΣΚΟΠΗΣΗ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Η ΕΞΕΤΑΣΗ ΜΑΣΤΩΝ ΔΥΣΚΟΛΗ ΛΟΓΩ ΤΟΥ ΟΙΔΗΜΑΤΟΣ+ΕΥΑΙΣΘΗΣΙΑΣ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ΠΡΙΝ ΤΗΝ ΕΞΕΤΑΣΗ ΝΑ ΕΞΗΓΟΥΝΤΑΙ ΣΤΗΝ ΠΡΩΤΟΕΞΕΤΑΖΟΜΕΝΗ ΤΑ ΒΗΜΑΤΑ ΤΗΣ ΕΞΕΤΑΣΗΣ</a:t>
            </a:r>
            <a:endParaRPr lang="el-GR" sz="32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2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ΑΝΩΔΥΝΗ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ΜΕΤΑ ΑΝΑΦΕΡΕΤΑΙ Η ΠΙΘΑΝΗ ΔΙΑΓΝΩΣΗ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Η  ΑΜΦΙΧΕΙΡΗ ΕΞΕΤΑΣΗ ΔΥΣΚΟΛΕΥΕΤΑΙ ΣΕ ΕΓΚΥΜΟΝΑ ΜΗΤΡΑ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ΜΕ ΙΔΙΑΙΤΕΡΗ ΠΡΟΣΟΧΗ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sz="3200" dirty="0" smtClean="0">
              <a:latin typeface="Book Antiqua" pitchFamily="18" charset="0"/>
            </a:endParaRPr>
          </a:p>
          <a:p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292038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ΙΝΟΜΥΩΜΑ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ΔΙΔΥΜΟ 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ΜΥΛΗ</a:t>
            </a:r>
          </a:p>
          <a:p>
            <a:pPr marL="569214" indent="-514350">
              <a:buFont typeface="+mj-lt"/>
              <a:buAutoNum type="arabicPeriod"/>
            </a:pPr>
            <a:endParaRPr lang="el-GR" sz="3200" dirty="0" smtClean="0">
              <a:latin typeface="Book Antiqua" pitchFamily="18" charset="0"/>
            </a:endParaRPr>
          </a:p>
          <a:p>
            <a:pPr marL="569214" indent="-514350"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ΣΕ ΕΚΤΟΠΗ ΨΗΛΑΦΗΤΟ ΤΟ ΕΞΑΡΤΗΜΑ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ΣΕ ΠΑΛΙΝΔΡΟΜΗ ΤΟ ΜΕΓΕΘΟΣ ΜΙΚΡΟΤΕΡΟ ΑΠΌ ΤΟ ΑΝΑΜΕΝΟΜΕΝΟ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ΜΕΓΑΛΥΤΕΡΟ ΜΕΓΕΘΟΣ ΜΗΤΡΑΣ ΣΕ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.tfd.com/mk/F/X2604-F-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462"/>
            <a:ext cx="4929222" cy="6805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ΥΠΕΡΗΧΟΓΡΑΦΙΚΟΣ ΕΛΕΓΧΟΣ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ΜΑΙΕΥΤΙΚΗ ΔΙΑΓΝΩΣΗ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ΜΕΘΟΔΟΣ ΑΣΦΑΛΗΣ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ΔΙΑΘΕΣΙΜΗ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ΑΠΟΔΕΚΤΗ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ΕΠΑΝΑΛΗΨΙΜΟΤΗΤΑ</a:t>
            </a:r>
            <a:endParaRPr lang="el-GR" sz="32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611</TotalTime>
  <Words>381</Words>
  <Application>Microsoft Office PowerPoint</Application>
  <PresentationFormat>Προβολή στην οθόνη (4:3)</PresentationFormat>
  <Paragraphs>93</Paragraphs>
  <Slides>31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Μετρό</vt:lpstr>
      <vt:lpstr>ΕΞΕΤΑΣΕΙΣ ΣΤΗΝ ΚΥΗΣΗ</vt:lpstr>
      <vt:lpstr>ΣΥΝΕΧΕΙΑ Τ/Ρ</vt:lpstr>
      <vt:lpstr>Διαφάνεια 3</vt:lpstr>
      <vt:lpstr>Διαφάνεια 4</vt:lpstr>
      <vt:lpstr>ΚΛΙΝΙΚΗ-ΓΥΝΑΙΚΟΛΟΓΙΚΗ ΕΞΕΤΑΣΗ </vt:lpstr>
      <vt:lpstr>Διαφάνεια 6</vt:lpstr>
      <vt:lpstr>ΜΕΓΑΛΥΤΕΡΟ ΜΕΓΕΘΟΣ ΜΗΤΡΑΣ ΣΕ</vt:lpstr>
      <vt:lpstr>Διαφάνεια 8</vt:lpstr>
      <vt:lpstr>ΥΠΕΡΗΧΟΓΡΑΦΙΚΟΣ ΕΛΕΓΧΟΣ</vt:lpstr>
      <vt:lpstr>Διαφάνεια 10</vt:lpstr>
      <vt:lpstr>2.ΚΑΘΟΡΙΣΜΟΣ ΗΛΙΚΙΑΣ ΚΥΗΣΗΣ</vt:lpstr>
      <vt:lpstr>ΜΟΡΦΟΛΟΓΙΑ ΕΜΒΡΥΟΥ</vt:lpstr>
      <vt:lpstr>4.ΕΠΕΜΒΑΤΙΚΕΣ ΔΙΑΓΝΩΣΤΙΚΕΣ ΕΞΕΤΑΣΕΙΣ(ΑΜΝΙΟΚΕΝΤΗΣΗ-ΟΜΦΑΛΙΔΟΚΕΝΤΗΣΗ)</vt:lpstr>
      <vt:lpstr>5.ΘΕΡΑΠΕΥΤΙΚΟΙ ΧΕΙΡΙΣΜΟΙ(ΕΝΔΟΜΗΤΡΙΑ ΜΕΤΑΓΓΙΣΗ ΑΙΜΑΤΟΣ)</vt:lpstr>
      <vt:lpstr>ΔΙΕΡΕΥΝΗΣΗ ΜΗΤΡΑΣ</vt:lpstr>
      <vt:lpstr>ΥΠΕΡΗΧΟΣ ΜΑΣΤΟΥ</vt:lpstr>
      <vt:lpstr>Διαφάνεια 17</vt:lpstr>
      <vt:lpstr>ΜΑΓΝΗΤΙΚΗ ΤΟΜΟΓΡΑΦΙΑ</vt:lpstr>
      <vt:lpstr>Διαφάνεια 19</vt:lpstr>
      <vt:lpstr>Διαφάνεια 20</vt:lpstr>
      <vt:lpstr>ΑΞΟΝΙΚΗ ΤΟΜΟΓΡΑΦΙΑ</vt:lpstr>
      <vt:lpstr>ΜΑΣΤΟΓΡΑΦΙΑ</vt:lpstr>
      <vt:lpstr>ΚΟΛΠΟΣΚΟΠΗΣΗ</vt:lpstr>
      <vt:lpstr>Διαφάνεια 24</vt:lpstr>
      <vt:lpstr>ΕΡΓΑΣΤΗΡΙΑΚΟΣ ΕΛΕΓΧΟΣ ΚΟΛΠΙΚΟΥ-ΤΡΑΧΗΛΙΚΟΥ ΕΚΚΡΙΜΑΤΟΣ </vt:lpstr>
      <vt:lpstr>Διαφάνεια 26</vt:lpstr>
      <vt:lpstr>ΚΑΛΛΙΕΡΓΕΙΕΣ ΡΟΥΤΙΝΑΣ</vt:lpstr>
      <vt:lpstr>ΛΑΠΑΡΟΣΚΟΠΗΣΗ</vt:lpstr>
      <vt:lpstr>ΔΙΑΓΝΩΣΤΙΚΗ ΛΑΠΑΡΟΣΚΟΠΗΣΗ ΕΞΩΜΗΤΡΙΟΥ</vt:lpstr>
      <vt:lpstr>Διαφάνεια 30</vt:lpstr>
      <vt:lpstr>ΛΑΠΑΡΟΤΟΜΙΑ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ΕΞΕΤΑΣΕΙΣ ΣΤΗΝ ΚΥΗΣΗ</dc:title>
  <dc:creator>user</dc:creator>
  <cp:lastModifiedBy>user</cp:lastModifiedBy>
  <cp:revision>49</cp:revision>
  <dcterms:created xsi:type="dcterms:W3CDTF">2015-10-01T05:32:43Z</dcterms:created>
  <dcterms:modified xsi:type="dcterms:W3CDTF">2015-10-13T07:31:14Z</dcterms:modified>
</cp:coreProperties>
</file>