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2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95058-228A-4455-A534-D040FD41C980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23D45-8612-43C4-93FF-9E95E42F974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215AAA8-1B75-497F-B91F-07F0825702C6}" type="datetimeFigureOut">
              <a:rPr lang="el-GR" smtClean="0"/>
              <a:pPr/>
              <a:t>22/10/2018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014721D-9005-4AEE-AC9D-F385F667C54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ΓΕΝΝΗΣΗ ΥΓΙΟΥΣ ΠΑΙΔΙΟΥ ΜΕ ΜΙΚΡΟΤΕΡΟ ΚΙΝΔΥΝΟ ΓΙΑ ΜΗΤΕΡΑ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ΗΛΙΚΙΑ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ΣΥΝΕΧΗΣ ΠΑΡΑΚΟΛΟΥΘΗΣΗ ΕΜΒΡΥΟΥ-ΜΗΤΕΡΑΣ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ΑΝΙΧΝΕΥΣΗ ΚΥΗΣΕΩΝ ΥΨΗΛΟΥ ΚΙΝΔΥΝΟΥ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ΕΝΗΜΕΡΩΣΗ-ΕΚΠΑΙΔΕΥΣΗ ΜΗΤΕΡΑΣ-ΖΕΥΓΑΡΙΟΥ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>
                <a:latin typeface="Book Antiqua" pitchFamily="18" charset="0"/>
              </a:rPr>
              <a:t>ΕΙΣΑΓΩΓΗ-ΣΤΟΧΟΣ ΠΡΟΓΕΝΝΗΤΙΚΟΥ ΕΛΕΓΧΟΥ</a:t>
            </a:r>
            <a:endParaRPr lang="el-GR" sz="28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ΗΜΕΡΟΜΗΝΙΑ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ΕΒΔΟΜΑΔΑ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ΦΥΛΟ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ΒΑΡΟΣ ΝΕΟΓΝΟΥ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ΚΑΙΣΑΡΙΚΗ ΤΟΜΗ Η ΑΝΑΡΡΟΦΗΤΙΚΗ ΕΜΒΡΥΟΥΛΚΙΑ ΚΑΤΑΓΡΑΦΕΤΑΙ ΕΠΙΠΛΕΟΝ Η ΕΝΔΕΙΞΗ ΤΗΣ ΕΠΕΜΒΑΣΗΣ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ΣΕ ΦΥΣΙΟΛΟΓΙΚΟ ΤΟΚΕΤΟ ΚΑΤΑΓΡΑΦΗ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363476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ΚΑΤΑΣΤΑΣΗ ΝΕΟΓΝΟΥ ΚΑΤΆ ΓΕΝΝΗΣΗ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 ΑΝΑΓΚΗ ΓΙΑ ΕΙΔΙΚΗ ΦΡΟΝΤΙΔΑ ΣΤΗ ΜΟΝΑΔΑ ΝΕΟΓΝΩΝ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ΕΠΙΠΛΟΚΕΣ ΛΟΧΕΙΑΣ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ΑΙΜΟΡΡΑΓΙΑ ΜΕΤΑ ΤΟΝ ΤΟΚΕΤΟ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ΜΟΛΥΝΣΕΙΣ ΓΕΝΝΗΤΙΚΟΥ-ΟΥΡΟΠΟΙΗΤΙΚΟΥ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 ΤΩ ΒΑΘΕΙ ΦΛΕΒΙΚΗ ΘΡΟΜΒΩΣΗ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ΕΠΙΠΛΟΚΕΣ ΠΕΡΙΝΕΟΥ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2071678"/>
            <a:ext cx="7929618" cy="457203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ΔΙΑΒΗΤΗΣ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ΠΡΟΕΚΛΑΜΨΙΑ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Book Antiqua" pitchFamily="18" charset="0"/>
              </a:rPr>
              <a:t>RH </a:t>
            </a:r>
            <a:r>
              <a:rPr lang="el-GR" sz="3200" dirty="0" smtClean="0">
                <a:latin typeface="Book Antiqua" pitchFamily="18" charset="0"/>
              </a:rPr>
              <a:t>ΕΥΑΙΣΘΗΤΟΠΟΙΗΣΗ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345300"/>
          </a:xfrm>
        </p:spPr>
        <p:txBody>
          <a:bodyPr/>
          <a:lstStyle/>
          <a:p>
            <a:r>
              <a:rPr lang="el-GR" dirty="0" smtClean="0"/>
              <a:t>ΠΑΘΟΛΟΓΙΚΕΣ ΚΑΤΑΣΤΑΣΕΙΣ ΣΕ ΠΡΟΗΓΟΥΜΕΝΕΣ ΚΥΗΣΕΙΣ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2000240"/>
            <a:ext cx="8001056" cy="464347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ΗΣΥΧΟΣ ΧΩΡΟΣ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ΦΙΛΙΚΗ ΔΙΑΘΕΣΗ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ΕΝΘΑΡΡΥΝΤΙΚΟ ΤΡΟΠΟ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ΟΝΟΜΑ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ΗΛΙΚΙΑ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ΔΙΕΥΘΥΝΣΗ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ΤΗΛΕΦΩΝΟ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ΣΥΖΥΓΙΚΗ ΚΑΤΑΣΤΑΣΗ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ΕΠΑΓΓΕΛΜΑ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714348" y="512064"/>
            <a:ext cx="8149002" cy="988110"/>
          </a:xfrm>
        </p:spPr>
        <p:txBody>
          <a:bodyPr/>
          <a:lstStyle/>
          <a:p>
            <a:r>
              <a:rPr lang="el-GR" sz="3200" dirty="0" smtClean="0">
                <a:latin typeface="Book Antiqua" pitchFamily="18" charset="0"/>
              </a:rPr>
              <a:t>ΙΣΤΟΡΙΚΟ ΣΤΗ ΜΑΙΕΥΤΙΚΗ</a:t>
            </a:r>
            <a:endParaRPr lang="el-GR" sz="32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ΑΙΤΙΟ ΠΡΟΣΕΛΕΥΣΗΣ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ΑΜΗΝΟΡΡΟΙΑ(ΑΛΛΑ ΚΑΙ ΣΕ ΚΟΛΠΙΚΗ ΑΙΜΟΡΡΟΙΑ ΣΠΑΝΙΟΤΕΡΑ) ΜΕ ΠΙΘΑΝΗ ΑΙΤΙΑ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ΟΞΥ ΠΟΝΟ –ΡΗΞΗ ΕΚΤΟΠΗΣ ΚΥΗΣΗΣ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 ΕΊΝΑΙ ΔΥΝΑΤΟ ΠΡΙΝ ΤΙΣ 10 Ε</a:t>
            </a:r>
          </a:p>
          <a:p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ΚΛΗΡΟΝΟΜΙΚΟ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ΣΑΚΧΑΡΩΔΗΣ ΔΙΑΒΗΤΗΣ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ΚΑΡΚΙΝΟΣ ΜΑΣΤΟΥ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ΚΑΡΚΙΝΟΣ ΩΟΘΗΚΩΝ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ΚΑΡΚΙΝΟΣ ΠΑΧΕΟΣ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ΧΕΙΡΟΥΡΓΙΚΕΣ ΕΠΕΜΒΑΣΕΙΣ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ΠΡΟΗΓΟΥΜΕΝΕΣ ΠΑΘΗΣΕΙΣ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ΕΤΕΡΟΖΥΓΟΣ ΚΛΗΡΟΝΟΜΙΚΗ ΑΝΑΙΜΙΑ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ΟΜΑΔΑ ΑΙΜΑΤΟΣ-</a:t>
            </a:r>
            <a:r>
              <a:rPr lang="en-US" sz="3200" dirty="0" smtClean="0">
                <a:latin typeface="Book Antiqua" pitchFamily="18" charset="0"/>
              </a:rPr>
              <a:t>RHESUS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ΓΕΝΕΤΙΚΕΣ ΑΝΩΜΑΛΙΕΣ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ΕΝΔΟΚΡΙΝΙΚΕΣ ΑΝΩΜΑΛΙΕΣ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ΦΑΡΜΑΚΕΥΤΙΚΗ ΑΓΩΓΗ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ΑΤΟΜΙΚΟ ΙΣΤΟΡΙΚΟ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ΚΟΙΝΩΝΙΚΟΟΙΚΟΝΟΜΙΚΟ ΥΠΟΒΑΘΡΟ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ΕΡΓΑΣΙΑ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ΣΥΝΗΘΕΙΕΣ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ΚΑΠΝΙΣΜΑ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ΔΙΑΤΡΟΦΗ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ΑΝΤΙΣΥΛΛΗΨΗ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ΤΡΟΠΟΣ ΑΠΑΝΤΗΣΗΣ(14-17%ΨΥΧΙΑΤΡΙΚΗ ΝΟΣΗΡΟΤΗΤΑ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ΗΛΙΚΙΑ 1</a:t>
            </a:r>
            <a:r>
              <a:rPr lang="el-GR" sz="3200" baseline="30000" dirty="0" smtClean="0">
                <a:latin typeface="Book Antiqua" pitchFamily="18" charset="0"/>
              </a:rPr>
              <a:t>ΗΣ</a:t>
            </a:r>
            <a:r>
              <a:rPr lang="el-GR" sz="3200" dirty="0" smtClean="0">
                <a:latin typeface="Book Antiqua" pitchFamily="18" charset="0"/>
              </a:rPr>
              <a:t> ΣΕΞΟΥΑΛΙΚΗΣ ΕΠΑΦΗΣ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ΑΡΙΘΜΟΣ ΣΕΞΟΥΑΛΙΚΩΝ ΣΥΝΤΡΟΦΩΝ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ΤΡΑΧΗΛΙΚΑ ΕΠΙΧΡΙΣΜΑΤΑ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ΧΕΙΡΟΥΡΓΕΙΑ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ΥΠΟΓΟΝΙΜΟΤΗΤΑ-ΘΕΡΑΠΕΙΕΣ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ΕΝΔΟΜΗΤΡΙΩΣΗ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ΓΥΝΑΙΚΟΛΟΓΙΚΟ ΙΣΤΟΡΙΚΟ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ΙΣΤΟΡΙΚΟ ΣΕΞΟΥΑΛΙΚΩΣ ΜΕΤΑΔΙΔΟΜΕΝΩΝ ΝΟΣΗΜΑΤΩΝ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ΕΜΜΗΝΟΡΥΣΙΑΚΟΣ ΚΥΚΛΟΣ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ΗΛΙΚΙΑ ΕΜΜΗΝΑΡΧΗΣ+ΚΛΑΣΜΑ ΜΕΣΟΔΙΑΣΤΗΜΑ ΜΕΤΑΞΥ ΕΡ,ΜΕ ΠΑΡΟΝΟΜΑΣΤΗ ΤΗ ΔΙΑΡΚΕΙΑ ΤΗΣ ΕΡ,ΠΧ 12,28/5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ΠΡΟΗΓΟΥΜΕΝΗ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ΠΟΣΕΣ ΚΥΗΣΕΙΣ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ΕΚΒΑΣΗ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ΠΟΛΥΤΟΚΟΣ ΓΕΝΝΗΣΕ 2 Η ΠΕΡΙΣΣΟΤΕΡΕΣ ΦΟΡΕΣ ΖΩΝΤΑΝΑ ΝΕΟΓΝΑ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ΑΤΟΚΟΣ ΠΟΤΕ ΖΩΝΤΑΝΟ 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ΑΥΤΟΜΑΤΗ Η ΤΕΧΝΗΤΗ ΕΚΤΡΩΣΗ ΚΑΤΑΓΡΑΦΟΝΤΑΙ Η ΗΜΕΡΟΜΗΝΙΑ+Η ΕΒΔΟΜΑΔΑ ΚΥΗΣΗΣ  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ΜΑΙΕΥΤΙΚΟ ΙΣΤΟΡΙΚΟ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1657</TotalTime>
  <Words>219</Words>
  <Application>Microsoft Office PowerPoint</Application>
  <PresentationFormat>Προβολή στην οθόνη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Μετρό</vt:lpstr>
      <vt:lpstr>ΕΙΣΑΓΩΓΗ-ΣΤΟΧΟΣ ΠΡΟΓΕΝΝΗΤΙΚΟΥ ΕΛΕΓΧΟΥ</vt:lpstr>
      <vt:lpstr>ΙΣΤΟΡΙΚΟ ΣΤΗ ΜΑΙΕΥΤΙΚΗ</vt:lpstr>
      <vt:lpstr>Διαφάνεια 3</vt:lpstr>
      <vt:lpstr>ΙΣΤΟΡΙΚΟ</vt:lpstr>
      <vt:lpstr>ΑΤΟΜΙΚΟ ΙΣΤΟΡΙΚΟ</vt:lpstr>
      <vt:lpstr>Διαφάνεια 6</vt:lpstr>
      <vt:lpstr>ΓΥΝΑΙΚΟΛΟΓΙΚΟ ΙΣΤΟΡΙΚΟ</vt:lpstr>
      <vt:lpstr>Διαφάνεια 8</vt:lpstr>
      <vt:lpstr>ΜΑΙΕΥΤΙΚΟ ΙΣΤΟΡΙΚΟ</vt:lpstr>
      <vt:lpstr>ΣΕ ΦΥΣΙΟΛΟΓΙΚΟ ΤΟΚΕΤΟ ΚΑΤΑΓΡΑΦΗ</vt:lpstr>
      <vt:lpstr>Διαφάνεια 11</vt:lpstr>
      <vt:lpstr>ΠΑΘΟΛΟΓΙΚΕΣ ΚΑΤΑΣΤΑΣΕΙΣ ΣΕ ΠΡΟΗΓΟΥΜΕΝΕΣ ΚΥΗΣΕΙΣ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ΙΣΤΟΡΙΚΟ ΣΤΗ ΓΥΝΑΙΚΟΛΟΓΙΑ ΚΑΙ ΤΗ ΜΑΙΕΥΤΙΚΗ</dc:title>
  <dc:creator>user</dc:creator>
  <cp:lastModifiedBy>user</cp:lastModifiedBy>
  <cp:revision>101</cp:revision>
  <dcterms:created xsi:type="dcterms:W3CDTF">2015-09-30T05:52:37Z</dcterms:created>
  <dcterms:modified xsi:type="dcterms:W3CDTF">2018-10-22T05:58:11Z</dcterms:modified>
</cp:coreProperties>
</file>