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5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6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81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4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5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6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0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0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6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6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1E598-09B6-4E36-9A6A-999C8854D28E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98EED-8777-48DA-AA41-8892B767E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9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82047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Biochemistry. 1990. </a:t>
            </a:r>
            <a:r>
              <a:rPr lang="en-US" sz="1600" dirty="0" err="1" smtClean="0"/>
              <a:t>Voet</a:t>
            </a:r>
            <a:r>
              <a:rPr lang="en-US" sz="1600" dirty="0" smtClean="0"/>
              <a:t> </a:t>
            </a:r>
            <a:r>
              <a:rPr lang="en-US" sz="1600" dirty="0"/>
              <a:t>D</a:t>
            </a:r>
            <a:r>
              <a:rPr lang="en-US" sz="1600" dirty="0" smtClean="0"/>
              <a:t>., </a:t>
            </a:r>
            <a:r>
              <a:rPr lang="en-US" sz="1600" dirty="0" err="1" smtClean="0"/>
              <a:t>Voet</a:t>
            </a:r>
            <a:r>
              <a:rPr lang="en-US" sz="1600" dirty="0" smtClean="0"/>
              <a:t> </a:t>
            </a:r>
            <a:r>
              <a:rPr lang="en-US" sz="1600" dirty="0"/>
              <a:t>J. </a:t>
            </a:r>
            <a:r>
              <a:rPr lang="en-US" sz="1600" dirty="0" smtClean="0"/>
              <a:t>(Eds.) John </a:t>
            </a:r>
            <a:r>
              <a:rPr lang="en-US" sz="1600" dirty="0"/>
              <a:t>Wiley &amp; Sons, New York</a:t>
            </a:r>
            <a:r>
              <a:rPr lang="en-US" sz="1600" dirty="0" smtClean="0"/>
              <a:t>.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Lehninger</a:t>
            </a:r>
            <a:r>
              <a:rPr lang="en-US" sz="1600" dirty="0" smtClean="0"/>
              <a:t> principles of biochemistry.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edition. </a:t>
            </a:r>
            <a:r>
              <a:rPr lang="en-US" sz="1600" dirty="0"/>
              <a:t>2003. </a:t>
            </a:r>
            <a:r>
              <a:rPr lang="en-US" sz="1600" dirty="0" smtClean="0"/>
              <a:t>Nelson </a:t>
            </a:r>
            <a:r>
              <a:rPr lang="en-US" sz="1600" dirty="0"/>
              <a:t>D.L., </a:t>
            </a:r>
            <a:r>
              <a:rPr lang="en-US" sz="1600" dirty="0" smtClean="0"/>
              <a:t>Cox </a:t>
            </a:r>
            <a:r>
              <a:rPr lang="en-US" sz="1600" dirty="0"/>
              <a:t>M.M. (Eds.) </a:t>
            </a:r>
            <a:r>
              <a:rPr lang="en-US" sz="1600" dirty="0" smtClean="0"/>
              <a:t>Worth Publishers, New York, NY</a:t>
            </a:r>
          </a:p>
          <a:p>
            <a:endParaRPr lang="en-US" sz="1600" dirty="0" smtClean="0"/>
          </a:p>
          <a:p>
            <a:r>
              <a:rPr lang="en-US" sz="1600" dirty="0" smtClean="0"/>
              <a:t>Food proteins. 1982. Fox P.F.;  Condon J.J. </a:t>
            </a:r>
            <a:r>
              <a:rPr lang="en-US" sz="1600" dirty="0"/>
              <a:t>(Eds.) </a:t>
            </a:r>
            <a:r>
              <a:rPr lang="en-US" sz="1600" dirty="0" smtClean="0"/>
              <a:t>Applied Science Publishers LTD, Essex, England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Biochemistry of Food Proteins. 1992, Hudson B.J.F. (Ed.) Elsevier Applied Science, Essex, England</a:t>
            </a:r>
          </a:p>
          <a:p>
            <a:endParaRPr lang="en-US" sz="1600" dirty="0"/>
          </a:p>
          <a:p>
            <a:r>
              <a:rPr lang="en-US" sz="1600" dirty="0"/>
              <a:t>Food biochemistry. </a:t>
            </a:r>
            <a:r>
              <a:rPr lang="en-US" sz="1600" dirty="0" err="1" smtClean="0"/>
              <a:t>Alais</a:t>
            </a:r>
            <a:r>
              <a:rPr lang="en-US" sz="1600" dirty="0" smtClean="0"/>
              <a:t> </a:t>
            </a:r>
            <a:r>
              <a:rPr lang="en-US" sz="1600" dirty="0"/>
              <a:t>C</a:t>
            </a:r>
            <a:r>
              <a:rPr lang="en-US" sz="1600" dirty="0" smtClean="0"/>
              <a:t>., Linden G. 1991. </a:t>
            </a:r>
            <a:r>
              <a:rPr lang="en-US" sz="1600" dirty="0"/>
              <a:t>Springer </a:t>
            </a:r>
            <a:r>
              <a:rPr lang="en-US" sz="1600" dirty="0" err="1"/>
              <a:t>Science+Business</a:t>
            </a:r>
            <a:r>
              <a:rPr lang="en-US" sz="1600" dirty="0"/>
              <a:t> Media </a:t>
            </a:r>
            <a:r>
              <a:rPr lang="en-US" sz="1600" dirty="0" smtClean="0"/>
              <a:t>Dordrecht.</a:t>
            </a:r>
          </a:p>
          <a:p>
            <a:endParaRPr lang="en-US" sz="1600" dirty="0"/>
          </a:p>
          <a:p>
            <a:r>
              <a:rPr lang="en-US" sz="1600" dirty="0"/>
              <a:t>Proteins in food processing. </a:t>
            </a:r>
            <a:r>
              <a:rPr lang="en-US" sz="1600" dirty="0" smtClean="0"/>
              <a:t>2004</a:t>
            </a:r>
            <a:r>
              <a:rPr lang="en-US" sz="1600" dirty="0"/>
              <a:t>. Yada R. Y. (Ed.) </a:t>
            </a:r>
            <a:r>
              <a:rPr lang="en-US" sz="1600" dirty="0" err="1" smtClean="0"/>
              <a:t>Woodhead</a:t>
            </a:r>
            <a:r>
              <a:rPr lang="en-US" sz="1600" dirty="0" smtClean="0"/>
              <a:t> </a:t>
            </a:r>
            <a:r>
              <a:rPr lang="en-US" sz="1600" dirty="0"/>
              <a:t>Publishing Limited and CRC Press </a:t>
            </a:r>
            <a:r>
              <a:rPr lang="en-US" sz="1600" dirty="0" smtClean="0"/>
              <a:t>LLC</a:t>
            </a:r>
          </a:p>
          <a:p>
            <a:endParaRPr lang="en-US" sz="1600" dirty="0"/>
          </a:p>
          <a:p>
            <a:r>
              <a:rPr lang="en-US" sz="1600" dirty="0"/>
              <a:t>Food </a:t>
            </a:r>
            <a:r>
              <a:rPr lang="en-US" sz="1600" dirty="0" smtClean="0"/>
              <a:t>biochemistry and food </a:t>
            </a:r>
            <a:r>
              <a:rPr lang="en-US" sz="1600" dirty="0"/>
              <a:t>p</a:t>
            </a:r>
            <a:r>
              <a:rPr lang="en-US" sz="1600" dirty="0" smtClean="0"/>
              <a:t>rocessing. 2012. Simpson B.K. (Ed.) 2</a:t>
            </a:r>
            <a:r>
              <a:rPr lang="en-US" sz="1600" baseline="30000" dirty="0" smtClean="0"/>
              <a:t>nd</a:t>
            </a:r>
            <a:r>
              <a:rPr lang="en-US" sz="1600" dirty="0" smtClean="0"/>
              <a:t> edition, John </a:t>
            </a:r>
            <a:r>
              <a:rPr lang="en-US" sz="1600" dirty="0"/>
              <a:t>Wiley &amp; Sons, Inc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/>
              <a:t>Handbook of Food Enzymology. </a:t>
            </a:r>
            <a:r>
              <a:rPr lang="en-US" sz="1600" dirty="0" smtClean="0"/>
              <a:t>2003. Whitaker J.R., </a:t>
            </a:r>
            <a:r>
              <a:rPr lang="en-US" sz="1600" dirty="0" err="1" smtClean="0"/>
              <a:t>Voragen</a:t>
            </a:r>
            <a:r>
              <a:rPr lang="en-US" sz="1600" dirty="0"/>
              <a:t> </a:t>
            </a:r>
            <a:r>
              <a:rPr lang="en-US" sz="1600" dirty="0" smtClean="0"/>
              <a:t>A.G.J</a:t>
            </a:r>
            <a:r>
              <a:rPr lang="en-US" sz="1600" dirty="0"/>
              <a:t>. </a:t>
            </a:r>
            <a:r>
              <a:rPr lang="en-US" sz="1600" dirty="0" smtClean="0"/>
              <a:t>, Wong D.W.S</a:t>
            </a:r>
            <a:r>
              <a:rPr lang="en-US" sz="1600" dirty="0"/>
              <a:t>. </a:t>
            </a:r>
            <a:r>
              <a:rPr lang="en-US" sz="1600" dirty="0" smtClean="0"/>
              <a:t>(Eds.) Marcel </a:t>
            </a:r>
            <a:r>
              <a:rPr lang="en-US" sz="1600" dirty="0"/>
              <a:t>Dekker, Inc</a:t>
            </a:r>
            <a:r>
              <a:rPr lang="en-US" sz="1600" dirty="0" smtClean="0"/>
              <a:t>., New York, NY</a:t>
            </a:r>
            <a:r>
              <a:rPr lang="en-US" sz="1600" dirty="0" smtClean="0"/>
              <a:t>.</a:t>
            </a:r>
          </a:p>
          <a:p>
            <a:endParaRPr lang="en-US" sz="1600" dirty="0"/>
          </a:p>
          <a:p>
            <a:r>
              <a:rPr lang="en-US" sz="1600" dirty="0"/>
              <a:t>Enzymes in </a:t>
            </a:r>
            <a:r>
              <a:rPr lang="en-US" sz="1600" dirty="0"/>
              <a:t>f</a:t>
            </a:r>
            <a:r>
              <a:rPr lang="en-US" sz="1600" dirty="0" smtClean="0"/>
              <a:t>ood technology. 2002. Whitehurst R.J., Law </a:t>
            </a:r>
            <a:r>
              <a:rPr lang="en-US" sz="1600" dirty="0"/>
              <a:t>B.A. </a:t>
            </a:r>
            <a:r>
              <a:rPr lang="en-US" sz="1600" dirty="0" smtClean="0"/>
              <a:t> (Eds.), </a:t>
            </a:r>
            <a:r>
              <a:rPr lang="en-US" sz="1600" dirty="0"/>
              <a:t>Sheffield Academic Press </a:t>
            </a:r>
            <a:r>
              <a:rPr lang="en-US" sz="1600" dirty="0" smtClean="0"/>
              <a:t>Ltd., Sheffield, </a:t>
            </a:r>
            <a:r>
              <a:rPr lang="en-US" sz="1600" dirty="0"/>
              <a:t>UK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7276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205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</cp:revision>
  <dcterms:created xsi:type="dcterms:W3CDTF">2015-06-30T05:43:09Z</dcterms:created>
  <dcterms:modified xsi:type="dcterms:W3CDTF">2015-09-02T15:04:15Z</dcterms:modified>
</cp:coreProperties>
</file>