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Ελεύθερη σχεδίαση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Ελεύθερη σχεδίαση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Τίτλος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7" name="Υπότιτλος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30" name="Θέση ημερομηνίας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F34CC-A6E7-4611-BC77-3350CEEE4DD3}" type="datetimeFigureOut">
              <a:rPr lang="el-GR" smtClean="0"/>
              <a:t>8/10/2018</a:t>
            </a:fld>
            <a:endParaRPr lang="el-GR"/>
          </a:p>
        </p:txBody>
      </p:sp>
      <p:sp>
        <p:nvSpPr>
          <p:cNvPr id="19" name="Θέση υποσέλιδου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Θέση αριθμού διαφάνειας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A9A8-4415-4E6E-AB24-84B59A076E6A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F34CC-A6E7-4611-BC77-3350CEEE4DD3}" type="datetimeFigureOut">
              <a:rPr lang="el-GR" smtClean="0"/>
              <a:t>8/10/2018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A9A8-4415-4E6E-AB24-84B59A076E6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F34CC-A6E7-4611-BC77-3350CEEE4DD3}" type="datetimeFigureOut">
              <a:rPr lang="el-GR" smtClean="0"/>
              <a:t>8/10/2018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A9A8-4415-4E6E-AB24-84B59A076E6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F34CC-A6E7-4611-BC77-3350CEEE4DD3}" type="datetimeFigureOut">
              <a:rPr lang="el-GR" smtClean="0"/>
              <a:t>8/10/2018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A9A8-4415-4E6E-AB24-84B59A076E6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Ελεύθερη σχεδίαση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Ελεύθερη σχεδίαση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F34CC-A6E7-4611-BC77-3350CEEE4DD3}" type="datetimeFigureOut">
              <a:rPr lang="el-GR" smtClean="0"/>
              <a:t>8/10/2018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A9A8-4415-4E6E-AB24-84B59A076E6A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F34CC-A6E7-4611-BC77-3350CEEE4DD3}" type="datetimeFigureOut">
              <a:rPr lang="el-GR" smtClean="0"/>
              <a:t>8/10/2018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A9A8-4415-4E6E-AB24-84B59A076E6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F34CC-A6E7-4611-BC77-3350CEEE4DD3}" type="datetimeFigureOut">
              <a:rPr lang="el-GR" smtClean="0"/>
              <a:t>8/10/2018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A9A8-4415-4E6E-AB24-84B59A076E6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F34CC-A6E7-4611-BC77-3350CEEE4DD3}" type="datetimeFigureOut">
              <a:rPr lang="el-GR" smtClean="0"/>
              <a:t>8/10/2018</a:t>
            </a:fld>
            <a:endParaRPr lang="el-GR"/>
          </a:p>
        </p:txBody>
      </p:sp>
      <p:sp>
        <p:nvSpPr>
          <p:cNvPr id="8" name="Θέση αριθμού διαφάνειας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A7EA9A8-4415-4E6E-AB24-84B59A076E6A}" type="slidenum">
              <a:rPr lang="el-GR" smtClean="0"/>
              <a:t>‹#›</a:t>
            </a:fld>
            <a:endParaRPr lang="el-GR"/>
          </a:p>
        </p:txBody>
      </p:sp>
      <p:sp>
        <p:nvSpPr>
          <p:cNvPr id="9" name="Θέση υποσέλιδου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F34CC-A6E7-4611-BC77-3350CEEE4DD3}" type="datetimeFigureOut">
              <a:rPr lang="el-GR" smtClean="0"/>
              <a:t>8/10/2018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A9A8-4415-4E6E-AB24-84B59A076E6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F34CC-A6E7-4611-BC77-3350CEEE4DD3}" type="datetimeFigureOut">
              <a:rPr lang="el-GR" smtClean="0"/>
              <a:t>8/10/2018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EA7EA9A8-4415-4E6E-AB24-84B59A076E6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DE2F34CC-A6E7-4611-BC77-3350CEEE4DD3}" type="datetimeFigureOut">
              <a:rPr lang="el-GR" smtClean="0"/>
              <a:t>8/10/2018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A9A8-4415-4E6E-AB24-84B59A076E6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Ελεύθερη σχεδίαση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Ελεύθερη σχεδίαση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Θέση τίτλου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0" name="Θέση κειμένου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Θέση ημερομηνίας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DE2F34CC-A6E7-4611-BC77-3350CEEE4DD3}" type="datetimeFigureOut">
              <a:rPr lang="el-GR" smtClean="0"/>
              <a:t>8/10/2018</a:t>
            </a:fld>
            <a:endParaRPr lang="el-GR"/>
          </a:p>
        </p:txBody>
      </p:sp>
      <p:sp>
        <p:nvSpPr>
          <p:cNvPr id="22" name="Θέση υποσέλιδου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Θέση αριθμού διαφάνειας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EA7EA9A8-4415-4E6E-AB24-84B59A076E6A}" type="slidenum">
              <a:rPr lang="el-GR" smtClean="0"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ΑΣΚΗΣΕΙΣ ΕΜΠΕΔΩΣΗΣ</a:t>
            </a:r>
            <a:br>
              <a:rPr lang="el-GR" dirty="0" smtClean="0"/>
            </a:br>
            <a:r>
              <a:rPr lang="el-GR" dirty="0" smtClean="0"/>
              <a:t>ΜΕΘΟΔΩΝ ΔΕΙΓΜΑΤΟΛΗΨΙΑΣ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Διδάσκουσα</a:t>
            </a:r>
          </a:p>
          <a:p>
            <a:r>
              <a:rPr lang="el-GR" dirty="0" smtClean="0"/>
              <a:t>Δρ. Γεωργία Κηπουροπούλου</a:t>
            </a:r>
          </a:p>
        </p:txBody>
      </p:sp>
    </p:spTree>
    <p:extLst>
      <p:ext uri="{BB962C8B-B14F-4D97-AF65-F5344CB8AC3E}">
        <p14:creationId xmlns:p14="http://schemas.microsoft.com/office/powerpoint/2010/main" val="1383854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2188840"/>
          </a:xfrm>
        </p:spPr>
        <p:txBody>
          <a:bodyPr/>
          <a:lstStyle/>
          <a:p>
            <a:r>
              <a:rPr lang="el-GR" dirty="0" smtClean="0"/>
              <a:t>Θέλουμε να εκτιμήσουμε την κάλυψη με εμβολιασμό για ιλαρά στα παιδιά του Γυμνασίου της κωμόπολης Α (1050 παιδιά). Πώς θα γίνει η δειγματοληψία;</a:t>
            </a:r>
            <a:endParaRPr lang="el-GR" dirty="0"/>
          </a:p>
        </p:txBody>
      </p:sp>
      <p:sp>
        <p:nvSpPr>
          <p:cNvPr id="4" name="Ορθογώνιο 3"/>
          <p:cNvSpPr/>
          <p:nvPr/>
        </p:nvSpPr>
        <p:spPr>
          <a:xfrm>
            <a:off x="885781" y="3501008"/>
            <a:ext cx="6984776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 smtClean="0"/>
              <a:t>Απλή τυχαία δειγματοληψία</a:t>
            </a:r>
          </a:p>
          <a:p>
            <a:pPr algn="ctr"/>
            <a:r>
              <a:rPr lang="el-GR" sz="2800" dirty="0" smtClean="0"/>
              <a:t> (</a:t>
            </a:r>
            <a:r>
              <a:rPr lang="fr-FR" sz="2800" dirty="0" smtClean="0"/>
              <a:t>simple </a:t>
            </a:r>
            <a:r>
              <a:rPr lang="fr-FR" sz="2800" dirty="0" err="1" smtClean="0"/>
              <a:t>random</a:t>
            </a:r>
            <a:r>
              <a:rPr lang="fr-FR" sz="2800" dirty="0" smtClean="0"/>
              <a:t> </a:t>
            </a:r>
            <a:r>
              <a:rPr lang="fr-FR" sz="2800" dirty="0" err="1" smtClean="0"/>
              <a:t>sampling</a:t>
            </a:r>
            <a:r>
              <a:rPr lang="fr-FR" sz="2800" dirty="0" smtClean="0"/>
              <a:t>)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3384267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4525963"/>
          </a:xfrm>
        </p:spPr>
        <p:txBody>
          <a:bodyPr/>
          <a:lstStyle/>
          <a:p>
            <a:r>
              <a:rPr lang="el-GR" dirty="0" smtClean="0"/>
              <a:t>Θέλουμε να εκτιμήσουμε την κάλυψη με εμβολιασμό για ιλαρά στα παιδιά που προσέρχονται στο Κέντρο Υγείας της κωμόπολης Α (περίπου 80 παιδιά / ημέρα). Πώς θα γίνει η δειγματοληψία;</a:t>
            </a:r>
            <a:endParaRPr lang="el-GR" dirty="0"/>
          </a:p>
        </p:txBody>
      </p:sp>
      <p:sp>
        <p:nvSpPr>
          <p:cNvPr id="4" name="Ορθογώνιο 3"/>
          <p:cNvSpPr/>
          <p:nvPr/>
        </p:nvSpPr>
        <p:spPr>
          <a:xfrm>
            <a:off x="899592" y="4221088"/>
            <a:ext cx="6984776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 smtClean="0"/>
              <a:t>Συστηματική δειγματοληψία</a:t>
            </a:r>
          </a:p>
          <a:p>
            <a:pPr algn="ctr"/>
            <a:r>
              <a:rPr lang="el-GR" sz="2800" dirty="0" smtClean="0"/>
              <a:t>(</a:t>
            </a:r>
            <a:r>
              <a:rPr lang="fr-FR" sz="2800" dirty="0" err="1" smtClean="0"/>
              <a:t>systematic</a:t>
            </a:r>
            <a:r>
              <a:rPr lang="fr-FR" sz="2800" dirty="0" smtClean="0"/>
              <a:t> </a:t>
            </a:r>
            <a:r>
              <a:rPr lang="fr-FR" sz="2800" dirty="0" err="1" smtClean="0"/>
              <a:t>sampling</a:t>
            </a:r>
            <a:r>
              <a:rPr lang="fr-FR" sz="2800" dirty="0" smtClean="0"/>
              <a:t>)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1316066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4525963"/>
          </a:xfrm>
        </p:spPr>
        <p:txBody>
          <a:bodyPr/>
          <a:lstStyle/>
          <a:p>
            <a:r>
              <a:rPr lang="el-GR" dirty="0" smtClean="0"/>
              <a:t>Θέλουμε να εκτιμήσουμε την κάλυψη με εμβολιασμό για ιλαρά στα παιδιά Α΄ Δημοτικού του Νομού Α (150 Δημοτικά σχολεία). Πώς θα γίνει η δειγματοληψία;</a:t>
            </a:r>
            <a:endParaRPr lang="el-GR" dirty="0"/>
          </a:p>
        </p:txBody>
      </p:sp>
      <p:sp>
        <p:nvSpPr>
          <p:cNvPr id="4" name="Ορθογώνιο 3"/>
          <p:cNvSpPr/>
          <p:nvPr/>
        </p:nvSpPr>
        <p:spPr>
          <a:xfrm>
            <a:off x="899592" y="4221088"/>
            <a:ext cx="6984776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 smtClean="0"/>
              <a:t>Δειγματοληψία κατά συστάδες</a:t>
            </a:r>
          </a:p>
          <a:p>
            <a:pPr algn="ctr"/>
            <a:r>
              <a:rPr lang="el-GR" sz="2800" dirty="0" smtClean="0"/>
              <a:t> (</a:t>
            </a:r>
            <a:r>
              <a:rPr lang="el-GR" sz="2800" dirty="0" err="1" smtClean="0"/>
              <a:t>cluster</a:t>
            </a:r>
            <a:r>
              <a:rPr lang="el-GR" sz="2800" dirty="0" smtClean="0"/>
              <a:t> </a:t>
            </a:r>
            <a:r>
              <a:rPr lang="el-GR" sz="2800" dirty="0" err="1" smtClean="0"/>
              <a:t>sampling</a:t>
            </a:r>
            <a:r>
              <a:rPr lang="el-GR" sz="2800" dirty="0" smtClean="0"/>
              <a:t>)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3998119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23528" y="590040"/>
            <a:ext cx="8229600" cy="4525963"/>
          </a:xfrm>
        </p:spPr>
        <p:txBody>
          <a:bodyPr/>
          <a:lstStyle/>
          <a:p>
            <a:r>
              <a:rPr lang="el-GR" dirty="0" smtClean="0"/>
              <a:t>Θέλουμε να εκτιμήσουμε την κάλυψη με εμβολιασμό για ιλαρά στα παιδιά Α΄ Δημοτικού στο σύνολο της Ελλάδας. Θέλουμε, όμως, να μην αφήσουμε στην τύχη την αντιπροσώπευση όλων των Περιφερειών της χώρας. Πώς θα γίνει η δειγματοληψία;</a:t>
            </a:r>
            <a:endParaRPr lang="el-GR" dirty="0"/>
          </a:p>
        </p:txBody>
      </p:sp>
      <p:sp>
        <p:nvSpPr>
          <p:cNvPr id="4" name="Ορθογώνιο 3"/>
          <p:cNvSpPr/>
          <p:nvPr/>
        </p:nvSpPr>
        <p:spPr>
          <a:xfrm>
            <a:off x="904527" y="4653136"/>
            <a:ext cx="6984776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 smtClean="0"/>
              <a:t>Δειγματοληψία με διαστρωμάτωση </a:t>
            </a:r>
          </a:p>
          <a:p>
            <a:pPr algn="ctr"/>
            <a:r>
              <a:rPr lang="el-GR" sz="2800" dirty="0" smtClean="0"/>
              <a:t>(</a:t>
            </a:r>
            <a:r>
              <a:rPr lang="el-GR" sz="2800" dirty="0" err="1" smtClean="0"/>
              <a:t>stratified</a:t>
            </a:r>
            <a:r>
              <a:rPr lang="el-GR" sz="2800" dirty="0" smtClean="0"/>
              <a:t> </a:t>
            </a:r>
            <a:r>
              <a:rPr lang="el-GR" sz="2800" dirty="0" err="1" smtClean="0"/>
              <a:t>sampling</a:t>
            </a:r>
            <a:r>
              <a:rPr lang="el-GR" sz="28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22186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4" grpId="3" animBg="1"/>
    </p:bldLst>
  </p:timing>
</p:sld>
</file>

<file path=ppt/theme/theme1.xml><?xml version="1.0" encoding="utf-8"?>
<a:theme xmlns:a="http://schemas.openxmlformats.org/drawingml/2006/main" name="Τεχνικό">
  <a:themeElements>
    <a:clrScheme name="Τεχνικό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Τεχνικό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Τεχν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12</TotalTime>
  <Words>165</Words>
  <Application>Microsoft Office PowerPoint</Application>
  <PresentationFormat>Προβολή στην οθόνη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Τεχνικό</vt:lpstr>
      <vt:lpstr>ΑΣΚΗΣΕΙΣ ΕΜΠΕΔΩΣΗΣ ΜΕΘΟΔΩΝ ΔΕΙΓΜΑΤΟΛΗΨΙΑΣ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ΑΣΚΗΣΕΙΣ ΕΜΠΕΔΩΣΗΣ ΜΕΘΟΔΩΝ ΔΕΙΓΜΑΤΟΛΗΨΙΑΣ</dc:title>
  <dc:creator>Vasilis</dc:creator>
  <cp:lastModifiedBy>Vasilis</cp:lastModifiedBy>
  <cp:revision>2</cp:revision>
  <dcterms:created xsi:type="dcterms:W3CDTF">2018-10-08T15:23:01Z</dcterms:created>
  <dcterms:modified xsi:type="dcterms:W3CDTF">2018-10-08T15:35:17Z</dcterms:modified>
</cp:coreProperties>
</file>