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Ελεύθερη σχεδίαση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Ελεύθερη σχεδίαση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Τίτλος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Υπότιτλος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30" name="Θέση ημερομηνίας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19" name="Θέση υποσέλιδου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Θέση αριθμού διαφάνειας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Ελεύθερη σχεδίαση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Ελεύθερη σχεδίαση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Ελεύθερη σχεδίαση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Ελεύθερη σχεδίαση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Θέση τίτλου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Θέση κειμένου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E2F34CC-A6E7-4611-BC77-3350CEEE4DD3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22" name="Θέση υποσέλιδου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Θέση αριθμού διαφάνειας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A7EA9A8-4415-4E6E-AB24-84B59A076E6A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ΑΣΚΗΣΕΙΣ ΕΜΠΕΔΩΣΗΣ</a:t>
            </a:r>
            <a:br>
              <a:rPr lang="el-GR" dirty="0" smtClean="0"/>
            </a:br>
            <a:r>
              <a:rPr lang="el-GR" dirty="0" smtClean="0"/>
              <a:t>ΜΕΘΟΔΩΝ ΔΕΙΓΜΑΤΟΛΗΨΙΑΣ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Διδάσκουσα</a:t>
            </a:r>
          </a:p>
          <a:p>
            <a:r>
              <a:rPr lang="el-GR" dirty="0" smtClean="0"/>
              <a:t>Δρ. Γεωργία Κηπουροπούλου</a:t>
            </a:r>
          </a:p>
        </p:txBody>
      </p:sp>
    </p:spTree>
    <p:extLst>
      <p:ext uri="{BB962C8B-B14F-4D97-AF65-F5344CB8AC3E}">
        <p14:creationId xmlns:p14="http://schemas.microsoft.com/office/powerpoint/2010/main" val="138385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2188840"/>
          </a:xfrm>
        </p:spPr>
        <p:txBody>
          <a:bodyPr/>
          <a:lstStyle/>
          <a:p>
            <a:r>
              <a:rPr lang="el-GR" dirty="0" smtClean="0"/>
              <a:t>Θέλουμε να εκτιμήσουμε την κάλυψη με εμβολιασμό για ιλαρά στα παιδιά του Γυμνασίου της κωμόπολης Α (1050 παιδιά). Πώς θα γίνει η δειγματοληψία;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885781" y="3501008"/>
            <a:ext cx="698477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/>
              <a:t>Απλή τυχαία δειγματοληψία</a:t>
            </a:r>
          </a:p>
          <a:p>
            <a:pPr algn="ctr"/>
            <a:r>
              <a:rPr lang="el-GR" sz="2800" dirty="0" smtClean="0"/>
              <a:t> (</a:t>
            </a:r>
            <a:r>
              <a:rPr lang="fr-FR" sz="2800" dirty="0" smtClean="0"/>
              <a:t>simple </a:t>
            </a:r>
            <a:r>
              <a:rPr lang="fr-FR" sz="2800" dirty="0" err="1" smtClean="0"/>
              <a:t>random</a:t>
            </a:r>
            <a:r>
              <a:rPr lang="fr-FR" sz="2800" dirty="0" smtClean="0"/>
              <a:t> </a:t>
            </a:r>
            <a:r>
              <a:rPr lang="fr-FR" sz="2800" dirty="0" err="1" smtClean="0"/>
              <a:t>sampling</a:t>
            </a:r>
            <a:r>
              <a:rPr lang="fr-FR" sz="2800" dirty="0" smtClean="0"/>
              <a:t>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38426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/>
          <a:lstStyle/>
          <a:p>
            <a:r>
              <a:rPr lang="el-GR" dirty="0" smtClean="0"/>
              <a:t>Θέλουμε να εκτιμήσουμε την κάλυψη με εμβολιασμό για ιλαρά στα παιδιά που προσέρχονται στο Κέντρο Υγείας της κωμόπολης Α (περίπου 80 παιδιά / ημέρα). Πώς θα γίνει η δειγματοληψία;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899592" y="4221088"/>
            <a:ext cx="698477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/>
              <a:t>Συστηματική δειγματοληψία</a:t>
            </a:r>
          </a:p>
          <a:p>
            <a:pPr algn="ctr"/>
            <a:r>
              <a:rPr lang="el-GR" sz="2800" dirty="0" smtClean="0"/>
              <a:t>(</a:t>
            </a:r>
            <a:r>
              <a:rPr lang="fr-FR" sz="2800" dirty="0" err="1" smtClean="0"/>
              <a:t>systematic</a:t>
            </a:r>
            <a:r>
              <a:rPr lang="fr-FR" sz="2800" dirty="0" smtClean="0"/>
              <a:t> </a:t>
            </a:r>
            <a:r>
              <a:rPr lang="fr-FR" sz="2800" dirty="0" err="1" smtClean="0"/>
              <a:t>sampling</a:t>
            </a:r>
            <a:r>
              <a:rPr lang="fr-FR" sz="2800" dirty="0" smtClean="0"/>
              <a:t>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1606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/>
          <a:lstStyle/>
          <a:p>
            <a:r>
              <a:rPr lang="el-GR" dirty="0" smtClean="0"/>
              <a:t>Θέλουμε να εκτιμήσουμε την κάλυψη με εμβολιασμό για ιλαρά στα παιδιά Α΄ Δημοτικού του Νομού Α (150 Δημοτικά σχολεία). Πώς θα γίνει η δειγματοληψία;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899592" y="4221088"/>
            <a:ext cx="698477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/>
              <a:t>Δειγματοληψία κατά συστάδες</a:t>
            </a:r>
          </a:p>
          <a:p>
            <a:pPr algn="ctr"/>
            <a:r>
              <a:rPr lang="el-GR" sz="2800" dirty="0" smtClean="0"/>
              <a:t> (</a:t>
            </a:r>
            <a:r>
              <a:rPr lang="el-GR" sz="2800" dirty="0" err="1" smtClean="0"/>
              <a:t>cluster</a:t>
            </a:r>
            <a:r>
              <a:rPr lang="el-GR" sz="2800" dirty="0" smtClean="0"/>
              <a:t> </a:t>
            </a:r>
            <a:r>
              <a:rPr lang="el-GR" sz="2800" dirty="0" err="1" smtClean="0"/>
              <a:t>sampling</a:t>
            </a:r>
            <a:r>
              <a:rPr lang="el-GR" sz="2800" dirty="0" smtClean="0"/>
              <a:t>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9811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590040"/>
            <a:ext cx="8229600" cy="4525963"/>
          </a:xfrm>
        </p:spPr>
        <p:txBody>
          <a:bodyPr/>
          <a:lstStyle/>
          <a:p>
            <a:r>
              <a:rPr lang="el-GR" dirty="0" smtClean="0"/>
              <a:t>Θέλουμε να εκτιμήσουμε την κάλυψη με εμβολιασμό για ιλαρά στα παιδιά Α΄ Δημοτικού στο σύνολο της Ελλάδας. Θέλουμε, όμως, να μην αφήσουμε στην τύχη την αντιπροσώπευση όλων των Περιφερειών της χώρας. Πώς θα γίνει η δειγματοληψία;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904527" y="4653136"/>
            <a:ext cx="698477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/>
              <a:t>Δειγματοληψία με διαστρωμάτωση </a:t>
            </a:r>
          </a:p>
          <a:p>
            <a:pPr algn="ctr"/>
            <a:r>
              <a:rPr lang="el-GR" sz="2800" dirty="0" smtClean="0"/>
              <a:t>(</a:t>
            </a:r>
            <a:r>
              <a:rPr lang="el-GR" sz="2800" dirty="0" err="1" smtClean="0"/>
              <a:t>stratified</a:t>
            </a:r>
            <a:r>
              <a:rPr lang="el-GR" sz="2800" dirty="0" smtClean="0"/>
              <a:t> </a:t>
            </a:r>
            <a:r>
              <a:rPr lang="el-GR" sz="2800" dirty="0" err="1" smtClean="0"/>
              <a:t>sampling</a:t>
            </a:r>
            <a:r>
              <a:rPr lang="el-GR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2218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</TotalTime>
  <Words>165</Words>
  <Application>Microsoft Office PowerPoint</Application>
  <PresentationFormat>Προβολή στην οθόνη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Τεχνικό</vt:lpstr>
      <vt:lpstr>ΑΣΚΗΣΕΙΣ ΕΜΠΕΔΩΣΗΣ ΜΕΘΟΔΩΝ ΔΕΙΓΜΑΤΟΛΗΨΙΑΣ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ΑΣΚΗΣΕΙΣ ΕΜΠΕΔΩΣΗΣ ΜΕΘΟΔΩΝ ΔΕΙΓΜΑΤΟΛΗΨΙΑΣ</dc:title>
  <dc:creator>Vasilis</dc:creator>
  <cp:lastModifiedBy>Vasilis</cp:lastModifiedBy>
  <cp:revision>2</cp:revision>
  <dcterms:created xsi:type="dcterms:W3CDTF">2018-10-08T15:23:01Z</dcterms:created>
  <dcterms:modified xsi:type="dcterms:W3CDTF">2018-10-08T15:35:17Z</dcterms:modified>
</cp:coreProperties>
</file>