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87" r:id="rId2"/>
    <p:sldId id="288" r:id="rId3"/>
    <p:sldId id="289" r:id="rId4"/>
    <p:sldId id="290" r:id="rId5"/>
    <p:sldId id="292" r:id="rId6"/>
    <p:sldId id="295" r:id="rId7"/>
    <p:sldId id="286" r:id="rId8"/>
    <p:sldId id="294" r:id="rId9"/>
    <p:sldId id="291" r:id="rId10"/>
    <p:sldId id="293" r:id="rId11"/>
    <p:sldId id="297" r:id="rId12"/>
    <p:sldId id="275" r:id="rId13"/>
    <p:sldId id="267" r:id="rId14"/>
    <p:sldId id="271" r:id="rId15"/>
    <p:sldId id="256" r:id="rId16"/>
    <p:sldId id="258" r:id="rId17"/>
    <p:sldId id="259" r:id="rId18"/>
    <p:sldId id="261" r:id="rId19"/>
    <p:sldId id="260" r:id="rId20"/>
    <p:sldId id="263" r:id="rId21"/>
    <p:sldId id="264" r:id="rId22"/>
    <p:sldId id="265" r:id="rId23"/>
    <p:sldId id="266" r:id="rId24"/>
    <p:sldId id="268" r:id="rId25"/>
    <p:sldId id="269" r:id="rId26"/>
    <p:sldId id="270" r:id="rId27"/>
    <p:sldId id="273" r:id="rId28"/>
    <p:sldId id="272" r:id="rId29"/>
    <p:sldId id="296" r:id="rId30"/>
    <p:sldId id="274" r:id="rId31"/>
    <p:sldId id="276" r:id="rId32"/>
    <p:sldId id="278" r:id="rId33"/>
    <p:sldId id="279" r:id="rId34"/>
    <p:sldId id="280" r:id="rId35"/>
    <p:sldId id="277" r:id="rId36"/>
    <p:sldId id="281" r:id="rId37"/>
    <p:sldId id="282" r:id="rId38"/>
    <p:sldId id="283" r:id="rId39"/>
    <p:sldId id="284" r:id="rId40"/>
    <p:sldId id="285" r:id="rId41"/>
    <p:sldId id="257" r:id="rId4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AA922-3AE6-4443-80FA-4CD01D0BF578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A2648-4AE1-4577-B9C9-D8494F36711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56224-3306-4E4E-BCF8-C59CAFDFA383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483A-CD2C-4322-B34B-5CBFB6BFC5A3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483A-CD2C-4322-B34B-5CBFB6BFC5A3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483A-CD2C-4322-B34B-5CBFB6BFC5A3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483A-CD2C-4322-B34B-5CBFB6BFC5A3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483A-CD2C-4322-B34B-5CBFB6BFC5A3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56224-3306-4E4E-BCF8-C59CAFDFA383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56224-3306-4E4E-BCF8-C59CAFDFA383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56224-3306-4E4E-BCF8-C59CAFDFA383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56224-3306-4E4E-BCF8-C59CAFDFA383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2" name="31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56" name="55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Ελεύθερη σχεδίαση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- Ελεύθερη σχεδίαση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- Ελεύθερη σχεδίαση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- Ελεύθερη σχεδίαση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- Ελεύθερη σχεδίαση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- Ελεύθερη σχεδίαση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- Ελεύθερη σχεδίαση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- Ελεύθερη σχεδίαση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- Ελεύθερη σχεδίαση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- Ελεύθερη σχεδίαση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- Ελεύθερη σχεδίαση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- Ελεύθερη σχεδίαση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- Ελεύθερη σχεδίαση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- Ελεύθερη σχεδίαση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- Ορθογώνιο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- Ορθογώνιο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- Ορθογώνιο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- Ορθογώνιο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- Ορθογώνιο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- Ορθογώνιο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Ορθογώνιο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Ορθογώνιο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- Ορθογώνιο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- Ευθεία γραμμή σύνδεσης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- Ομάδα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grpSp>
        <p:nvGrpSpPr>
          <p:cNvPr id="14" name="13 - Ομάδα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- Ομάδα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FC47FF6-22ED-49FE-8865-34D3833F205E}" type="datetimeFigureOut">
              <a:rPr lang="el-GR" smtClean="0"/>
              <a:pPr/>
              <a:t>1/12/2017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DE8FA6-851E-40AE-9B01-A62B8107A4A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Αποτέλεσμα εικόνας για cardiotoco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8" name="Picture 4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428604"/>
            <a:ext cx="8922691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045"/>
            <a:ext cx="7577430" cy="6838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Αποτέλεσμα εικόνας για cardiotocograp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855" y="214290"/>
            <a:ext cx="8849031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ιμένου"/>
          <p:cNvSpPr>
            <a:spLocks noGrp="1"/>
          </p:cNvSpPr>
          <p:nvPr>
            <p:ph type="body" idx="1"/>
          </p:nvPr>
        </p:nvSpPr>
        <p:spPr>
          <a:xfrm>
            <a:off x="755576" y="6237312"/>
            <a:ext cx="7776864" cy="216024"/>
          </a:xfrm>
        </p:spPr>
        <p:txBody>
          <a:bodyPr>
            <a:normAutofit fontScale="47500" lnSpcReduction="20000"/>
          </a:bodyPr>
          <a:lstStyle/>
          <a:p>
            <a:endParaRPr lang="el-GR" sz="2800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1404768"/>
          </a:xfrm>
        </p:spPr>
        <p:txBody>
          <a:bodyPr/>
          <a:lstStyle/>
          <a:p>
            <a:r>
              <a:rPr lang="el-GR" dirty="0" smtClean="0"/>
              <a:t>ΣΥΝΕΧΗΣ ΠΑΡΑΚΟΛΟΥΘΗΣΗ ΚΤΓ ΚΑΤΆ ΤΟΝ ΤΟΚΕΤΟ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2892411" cy="401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88840"/>
            <a:ext cx="25922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9514" y="1704672"/>
            <a:ext cx="2792763" cy="460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2091"/>
            <a:ext cx="8634239" cy="434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0562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76"/>
            <a:ext cx="9144000" cy="682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125" y="66098"/>
            <a:ext cx="9143455" cy="679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9130"/>
            <a:ext cx="9144000" cy="421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943"/>
            <a:ext cx="9144000" cy="536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68"/>
            <a:ext cx="9144000" cy="686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474"/>
            <a:ext cx="7992887" cy="662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19866" cy="52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4" y="764704"/>
            <a:ext cx="9059844" cy="45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34" y="1052736"/>
            <a:ext cx="853652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PSEYDSINUSOIDAL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10469" y="5301207"/>
            <a:ext cx="8109204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13" y="1772816"/>
            <a:ext cx="829120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SINUSOIDAL!!!!!!!</a:t>
            </a:r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07" y="1844824"/>
            <a:ext cx="824129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515"/>
            <a:ext cx="8784976" cy="680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ιμένου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977486"/>
          </a:xfrm>
        </p:spPr>
        <p:txBody>
          <a:bodyPr/>
          <a:lstStyle/>
          <a:p>
            <a:r>
              <a:rPr lang="el-GR" dirty="0" smtClean="0"/>
              <a:t>ΕΠΑΝΕΙΛΗΜΕΝΕΣ ΕΠΙΒΡΑΔΥΝΣΕΙΣ ΣΕ ΕΚΑ-ΛΟΓΩ ΣΥΜΠΙΕΣΗΣ ΛΕΠΤΟΥ ΟΛ ΜΠΟΡΕΙ ΝΑ ΠΡΟΚΑΛΕΣΕΙ Ε ΥΠΟΞΙΑ</a:t>
            </a: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8269066" y="6792509"/>
            <a:ext cx="119358" cy="6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229815"/>
            <a:ext cx="8164653" cy="46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400355"/>
            <a:ext cx="8470929" cy="519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Αποτέλεσμα εικόνας για cardiotocograp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97" y="1380286"/>
            <a:ext cx="8875059" cy="4191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9" y="428604"/>
            <a:ext cx="9023744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97" y="764704"/>
            <a:ext cx="895112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75" y="980728"/>
            <a:ext cx="887446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ΜΕΤΑΒΛΗΤΕΣ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169" y="1924050"/>
            <a:ext cx="8435430" cy="43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ΜΕΤΑΒΛΗΤΕΣ ΜΕ ΩΜΟΥΣ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93462"/>
            <a:ext cx="8682889" cy="530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978080" cy="1116736"/>
          </a:xfrm>
        </p:spPr>
        <p:txBody>
          <a:bodyPr/>
          <a:lstStyle/>
          <a:p>
            <a:r>
              <a:rPr lang="el-GR" dirty="0" smtClean="0"/>
              <a:t>ΕΠΑΝΕΙΛΗΜΕΝΕΣ ΟΨΙΜΕΣ ΜΕ ΑΡΓΗ ΕΠΑΝΑΦΟΡΑ ΣΤΗ ΒΑΣΙΚΗ 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4206"/>
            <a:ext cx="8537497" cy="497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608852"/>
            <a:ext cx="8637611" cy="376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30" y="1412776"/>
            <a:ext cx="901914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5166"/>
            <a:ext cx="5616624" cy="686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afp.org/afp/1999/0501/afp19990501p2487-f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58" y="80788"/>
            <a:ext cx="8953138" cy="6704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onocredits.com/nursingcredits/images/Tachy1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56" y="620688"/>
            <a:ext cx="889167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428604"/>
            <a:ext cx="9117351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ooksidepress.org/Products/Military_OBGYN/Textbook/LaborandDelivery/EFM/Tac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8632"/>
            <a:ext cx="8075240" cy="672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143388" cy="6215082"/>
          </a:xfrm>
          <a:prstGeom prst="rect">
            <a:avLst/>
          </a:prstGeom>
          <a:noFill/>
        </p:spPr>
      </p:pic>
      <p:pic>
        <p:nvPicPr>
          <p:cNvPr id="60420" name="Picture 4" descr="Σχετική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500174"/>
            <a:ext cx="4559300" cy="32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Αποτέλεσμα εικόνας για cardiotocograp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2386"/>
            <a:ext cx="8782746" cy="6645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etalmonitorstrips.com/07024_09X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4" y="134549"/>
            <a:ext cx="8856534" cy="6652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9019947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Αποτέλεσμα εικόνας για cardiotoco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5" y="0"/>
            <a:ext cx="8953531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ετρό">
  <a:themeElements>
    <a:clrScheme name="Μετρό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Μετρό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Μετρό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180</TotalTime>
  <Words>42</Words>
  <Application>Microsoft Office PowerPoint</Application>
  <PresentationFormat>Προβολή στην οθόνη (4:3)</PresentationFormat>
  <Paragraphs>17</Paragraphs>
  <Slides>41</Slides>
  <Notes>10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2" baseType="lpstr">
      <vt:lpstr>Μετρό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ΣΥΝΕΧΗΣ ΠΑΡΑΚΟΛΟΥΘΗΣΗ ΚΤΓ ΚΑΤΆ ΤΟΝ ΤΟΚΕΤΟ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PSEYDSINUSOIDAL</vt:lpstr>
      <vt:lpstr>SINUSOIDAL!!!!!!!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ΜΕΤΑΒΛΗΤΕΣ</vt:lpstr>
      <vt:lpstr>ΜΕΤΑΒΛΗΤΕΣ ΜΕ ΩΜΟΥΣ</vt:lpstr>
      <vt:lpstr>ΕΠΑΝΕΙΛΗΜΕΝΕΣ ΟΨΙΜΕΣ ΜΕ ΑΡΓΗ ΕΠΑΝΑΦΟΡΑ ΣΤΗ ΒΑΣΙΚΗ 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22</cp:revision>
  <dcterms:created xsi:type="dcterms:W3CDTF">2017-12-01T08:54:33Z</dcterms:created>
  <dcterms:modified xsi:type="dcterms:W3CDTF">2017-12-01T12:03:12Z</dcterms:modified>
</cp:coreProperties>
</file>