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3"/>
  </p:notesMasterIdLst>
  <p:sldIdLst>
    <p:sldId id="287" r:id="rId2"/>
    <p:sldId id="288" r:id="rId3"/>
    <p:sldId id="289" r:id="rId4"/>
    <p:sldId id="290" r:id="rId5"/>
    <p:sldId id="292" r:id="rId6"/>
    <p:sldId id="295" r:id="rId7"/>
    <p:sldId id="286" r:id="rId8"/>
    <p:sldId id="294" r:id="rId9"/>
    <p:sldId id="291" r:id="rId10"/>
    <p:sldId id="293" r:id="rId11"/>
    <p:sldId id="297" r:id="rId12"/>
    <p:sldId id="275" r:id="rId13"/>
    <p:sldId id="267" r:id="rId14"/>
    <p:sldId id="271" r:id="rId15"/>
    <p:sldId id="256" r:id="rId16"/>
    <p:sldId id="258" r:id="rId17"/>
    <p:sldId id="259" r:id="rId18"/>
    <p:sldId id="261" r:id="rId19"/>
    <p:sldId id="260" r:id="rId20"/>
    <p:sldId id="263" r:id="rId21"/>
    <p:sldId id="264" r:id="rId22"/>
    <p:sldId id="265" r:id="rId23"/>
    <p:sldId id="266" r:id="rId24"/>
    <p:sldId id="268" r:id="rId25"/>
    <p:sldId id="269" r:id="rId26"/>
    <p:sldId id="270" r:id="rId27"/>
    <p:sldId id="273" r:id="rId28"/>
    <p:sldId id="272" r:id="rId29"/>
    <p:sldId id="296" r:id="rId30"/>
    <p:sldId id="274" r:id="rId31"/>
    <p:sldId id="276" r:id="rId32"/>
    <p:sldId id="278" r:id="rId33"/>
    <p:sldId id="279" r:id="rId34"/>
    <p:sldId id="280" r:id="rId35"/>
    <p:sldId id="277" r:id="rId36"/>
    <p:sldId id="281" r:id="rId37"/>
    <p:sldId id="282" r:id="rId38"/>
    <p:sldId id="283" r:id="rId39"/>
    <p:sldId id="284" r:id="rId40"/>
    <p:sldId id="285" r:id="rId41"/>
    <p:sldId id="257" r:id="rId4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AA922-3AE6-4443-80FA-4CD01D0BF578}" type="datetimeFigureOut">
              <a:rPr lang="el-GR" smtClean="0"/>
              <a:pPr/>
              <a:t>1/12/2017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A2648-4AE1-4577-B9C9-D8494F36711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56224-3306-4E4E-BCF8-C59CAFDFA383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4483A-CD2C-4322-B34B-5CBFB6BFC5A3}" type="slidenum">
              <a:rPr lang="el-GR" smtClean="0"/>
              <a:pPr/>
              <a:t>41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4483A-CD2C-4322-B34B-5CBFB6BFC5A3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4483A-CD2C-4322-B34B-5CBFB6BFC5A3}" type="slidenum">
              <a:rPr lang="el-GR" smtClean="0"/>
              <a:pPr/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4483A-CD2C-4322-B34B-5CBFB6BFC5A3}" type="slidenum">
              <a:rPr lang="el-GR" smtClean="0"/>
              <a:pPr/>
              <a:t>24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4483A-CD2C-4322-B34B-5CBFB6BFC5A3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56224-3306-4E4E-BCF8-C59CAFDFA383}" type="slidenum">
              <a:rPr lang="el-GR" smtClean="0"/>
              <a:pPr/>
              <a:t>27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56224-3306-4E4E-BCF8-C59CAFDFA383}" type="slidenum">
              <a:rPr lang="el-GR" smtClean="0"/>
              <a:pPr/>
              <a:t>32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56224-3306-4E4E-BCF8-C59CAFDFA383}" type="slidenum">
              <a:rPr lang="el-GR" smtClean="0"/>
              <a:pPr/>
              <a:t>33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56224-3306-4E4E-BCF8-C59CAFDFA383}" type="slidenum">
              <a:rPr lang="el-GR" smtClean="0"/>
              <a:pPr/>
              <a:t>34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47FF6-22ED-49FE-8865-34D3833F205E}" type="datetimeFigureOut">
              <a:rPr lang="el-GR" smtClean="0"/>
              <a:pPr/>
              <a:t>1/12/2017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E8FA6-851E-40AE-9B01-A62B8107A4A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47FF6-22ED-49FE-8865-34D3833F205E}" type="datetimeFigureOut">
              <a:rPr lang="el-GR" smtClean="0"/>
              <a:pPr/>
              <a:t>1/12/2017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E8FA6-851E-40AE-9B01-A62B8107A4A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47FF6-22ED-49FE-8865-34D3833F205E}" type="datetimeFigureOut">
              <a:rPr lang="el-GR" smtClean="0"/>
              <a:pPr/>
              <a:t>1/12/2017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E8FA6-851E-40AE-9B01-A62B8107A4A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47FF6-22ED-49FE-8865-34D3833F205E}" type="datetimeFigureOut">
              <a:rPr lang="el-GR" smtClean="0"/>
              <a:pPr/>
              <a:t>1/12/2017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E8FA6-851E-40AE-9B01-A62B8107A4A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47FF6-22ED-49FE-8865-34D3833F205E}" type="datetimeFigureOut">
              <a:rPr lang="el-GR" smtClean="0"/>
              <a:pPr/>
              <a:t>1/12/2017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E8FA6-851E-40AE-9B01-A62B8107A4A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47FF6-22ED-49FE-8865-34D3833F205E}" type="datetimeFigureOut">
              <a:rPr lang="el-GR" smtClean="0"/>
              <a:pPr/>
              <a:t>1/12/2017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E8FA6-851E-40AE-9B01-A62B8107A4A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47FF6-22ED-49FE-8865-34D3833F205E}" type="datetimeFigureOut">
              <a:rPr lang="el-GR" smtClean="0"/>
              <a:pPr/>
              <a:t>1/12/2017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E8FA6-851E-40AE-9B01-A62B8107A4A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47FF6-22ED-49FE-8865-34D3833F205E}" type="datetimeFigureOut">
              <a:rPr lang="el-GR" smtClean="0"/>
              <a:pPr/>
              <a:t>1/12/2017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E8FA6-851E-40AE-9B01-A62B8107A4A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47FF6-22ED-49FE-8865-34D3833F205E}" type="datetimeFigureOut">
              <a:rPr lang="el-GR" smtClean="0"/>
              <a:pPr/>
              <a:t>1/12/2017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E8FA6-851E-40AE-9B01-A62B8107A4A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47FF6-22ED-49FE-8865-34D3833F205E}" type="datetimeFigureOut">
              <a:rPr lang="el-GR" smtClean="0"/>
              <a:pPr/>
              <a:t>1/12/2017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E8FA6-851E-40AE-9B01-A62B8107A4A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FC47FF6-22ED-49FE-8865-34D3833F205E}" type="datetimeFigureOut">
              <a:rPr lang="el-GR" smtClean="0"/>
              <a:pPr/>
              <a:t>1/12/2017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DE8FA6-851E-40AE-9B01-A62B8107A4A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FC47FF6-22ED-49FE-8865-34D3833F205E}" type="datetimeFigureOut">
              <a:rPr lang="el-GR" smtClean="0"/>
              <a:pPr/>
              <a:t>1/12/2017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DE8FA6-851E-40AE-9B01-A62B8107A4A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Αποτέλεσμα εικόνας για cardiotoco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8" name="Picture 4" descr="Αποτέλεσμα εικόνας για cardiotoco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3" y="428604"/>
            <a:ext cx="8922691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Αποτέλεσμα εικόνας για cardiotoco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045"/>
            <a:ext cx="7577430" cy="68389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Αποτέλεσμα εικόνας για cardiotocograph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855" y="214290"/>
            <a:ext cx="8849031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55576" y="6237312"/>
            <a:ext cx="7776864" cy="216024"/>
          </a:xfrm>
        </p:spPr>
        <p:txBody>
          <a:bodyPr>
            <a:normAutofit fontScale="47500" lnSpcReduction="20000"/>
          </a:bodyPr>
          <a:lstStyle/>
          <a:p>
            <a:endParaRPr lang="el-GR" sz="28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404768"/>
          </a:xfrm>
        </p:spPr>
        <p:txBody>
          <a:bodyPr/>
          <a:lstStyle/>
          <a:p>
            <a:r>
              <a:rPr lang="el-GR" dirty="0" smtClean="0"/>
              <a:t>ΣΥΝΕΧΗΣ ΠΑΡΑΚΟΛΟΥΘΗΣΗ ΚΤΓ ΚΑΤΆ ΤΟΝ ΤΟΚΕΤΟ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060848"/>
            <a:ext cx="2892411" cy="4016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1988840"/>
            <a:ext cx="259228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69514" y="1704672"/>
            <a:ext cx="2792763" cy="460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02091"/>
            <a:ext cx="8634239" cy="434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22"/>
            <a:ext cx="910562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476"/>
            <a:ext cx="9144000" cy="682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125" y="66098"/>
            <a:ext cx="9143455" cy="6791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09130"/>
            <a:ext cx="9144000" cy="421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1943"/>
            <a:ext cx="9144000" cy="5360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Αποτέλεσμα εικόνας για cardiotoco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68"/>
            <a:ext cx="9144000" cy="6865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8474"/>
            <a:ext cx="7992887" cy="662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19866" cy="527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94" y="764704"/>
            <a:ext cx="9059844" cy="459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734" y="1052736"/>
            <a:ext cx="8536529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PSEYDSINUSOIDAL</a:t>
            </a:r>
            <a:endParaRPr lang="el-G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710469" y="5301207"/>
            <a:ext cx="8109204" cy="4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413" y="1772816"/>
            <a:ext cx="8291207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SINUSOIDAL!!!!!!!</a:t>
            </a:r>
            <a:endParaRPr lang="el-G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507" y="1844824"/>
            <a:ext cx="8241299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1515"/>
            <a:ext cx="8784976" cy="680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85578" cy="977486"/>
          </a:xfrm>
        </p:spPr>
        <p:txBody>
          <a:bodyPr/>
          <a:lstStyle/>
          <a:p>
            <a:r>
              <a:rPr lang="el-GR" dirty="0" smtClean="0"/>
              <a:t>ΕΠΑΝΕΙΛΗΜΕΝΕΣ ΕΠΙΒΡΑΔΥΝΣΕΙΣ ΣΕ ΕΚΑ-ΛΟΓΩ ΣΥΜΠΙΕΣΗΣ ΛΕΠΤΟΥ ΟΛ ΜΠΟΡΕΙ ΝΑ ΠΡΟΚΑΛΕΣΕΙ Ε ΥΠΟΞΙΑ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8269066" y="6792509"/>
            <a:ext cx="119358" cy="65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229815"/>
            <a:ext cx="8164653" cy="4628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1400355"/>
            <a:ext cx="8470929" cy="5196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Αποτέλεσμα εικόνας για cardiotocograph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097" y="1380286"/>
            <a:ext cx="8875059" cy="41918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Αποτέλεσμα εικόνας για cardiotoco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69" y="428604"/>
            <a:ext cx="9023744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497" y="764704"/>
            <a:ext cx="8951126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075" y="980728"/>
            <a:ext cx="887446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ΜΕΤΑΒΛΗΤΕΣ</a:t>
            </a:r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169" y="1924050"/>
            <a:ext cx="8435430" cy="431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ΜΕΤΑΒΛΗΤΕΣ ΜΕ ΩΜΟΥΣ</a:t>
            </a:r>
            <a:endParaRPr lang="el-G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293462"/>
            <a:ext cx="8682889" cy="5303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978080" cy="1116736"/>
          </a:xfrm>
        </p:spPr>
        <p:txBody>
          <a:bodyPr/>
          <a:lstStyle/>
          <a:p>
            <a:r>
              <a:rPr lang="el-GR" dirty="0" smtClean="0"/>
              <a:t>ΕΠΑΝΕΙΛΗΜΕΝΕΣ ΟΨΙΜΕΣ ΜΕ ΑΡΓΗ ΕΠΑΝΑΦΟΡΑ ΣΤΗ ΒΑΣΙΚΗ </a:t>
            </a:r>
            <a:endParaRPr lang="el-G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4206"/>
            <a:ext cx="8537497" cy="497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608852"/>
            <a:ext cx="8637611" cy="3764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30" y="1412776"/>
            <a:ext cx="901914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-5166"/>
            <a:ext cx="5616624" cy="6868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aafp.org/afp/1999/0501/afp19990501p2487-f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358" y="80788"/>
            <a:ext cx="8953138" cy="67048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sonocredits.com/nursingcredits/images/Tachy1-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756" y="620688"/>
            <a:ext cx="8891676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Αποτέλεσμα εικόνας για cardiotoco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428604"/>
            <a:ext cx="9117351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brooksidepress.org/Products/Military_OBGYN/Textbook/LaborandDelivery/EFM/Tach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5887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28632"/>
            <a:ext cx="8075240" cy="6729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Αποτέλεσμα εικόνας για cardiotoco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4143388" cy="6215082"/>
          </a:xfrm>
          <a:prstGeom prst="rect">
            <a:avLst/>
          </a:prstGeom>
          <a:noFill/>
        </p:spPr>
      </p:pic>
      <p:pic>
        <p:nvPicPr>
          <p:cNvPr id="60420" name="Picture 4" descr="Σχετική εικόν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500174"/>
            <a:ext cx="4559300" cy="32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Αποτέλεσμα εικόνας για cardiotocograph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212386"/>
            <a:ext cx="8782746" cy="66456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fetalmonitorstrips.com/07024_09X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4" y="134549"/>
            <a:ext cx="8856534" cy="66527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Αποτέλεσμα εικόνας για cardiotoco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7166"/>
            <a:ext cx="9019947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Αποτέλεσμα εικόνας για cardiotoco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5" y="0"/>
            <a:ext cx="8953531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180</TotalTime>
  <Words>42</Words>
  <Application>Microsoft Office PowerPoint</Application>
  <PresentationFormat>Προβολή στην οθόνη (4:3)</PresentationFormat>
  <Paragraphs>17</Paragraphs>
  <Slides>41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2" baseType="lpstr">
      <vt:lpstr>Μετρό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ΣΥΝΕΧΗΣ ΠΑΡΑΚΟΛΟΥΘΗΣΗ ΚΤΓ ΚΑΤΆ ΤΟΝ ΤΟΚΕΤΟ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PSEYDSINUSOIDAL</vt:lpstr>
      <vt:lpstr>SINUSOIDAL!!!!!!!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ΜΕΤΑΒΛΗΤΕΣ</vt:lpstr>
      <vt:lpstr>ΜΕΤΑΒΛΗΤΕΣ ΜΕ ΩΜΟΥΣ</vt:lpstr>
      <vt:lpstr>ΕΠΑΝΕΙΛΗΜΕΝΕΣ ΟΨΙΜΕΣ ΜΕ ΑΡΓΗ ΕΠΑΝΑΦΟΡΑ ΣΤΗ ΒΑΣΙΚΗ 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22</cp:revision>
  <dcterms:created xsi:type="dcterms:W3CDTF">2017-12-01T08:54:33Z</dcterms:created>
  <dcterms:modified xsi:type="dcterms:W3CDTF">2017-12-01T12:03:12Z</dcterms:modified>
</cp:coreProperties>
</file>