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2" r:id="rId2"/>
    <p:sldId id="308" r:id="rId3"/>
    <p:sldId id="309" r:id="rId4"/>
    <p:sldId id="310" r:id="rId5"/>
    <p:sldId id="311" r:id="rId6"/>
    <p:sldId id="313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Στυλ με θέμα 1 - Έμφαση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96" autoAdjust="0"/>
    <p:restoredTop sz="94660"/>
  </p:normalViewPr>
  <p:slideViewPr>
    <p:cSldViewPr>
      <p:cViewPr varScale="1">
        <p:scale>
          <a:sx n="51" d="100"/>
          <a:sy n="51" d="100"/>
        </p:scale>
        <p:origin x="-121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51D922-9DA1-4FCF-AF62-DE6A0B44A575}" type="datetimeFigureOut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0BF6B-CEAB-4B46-94A2-DFAB49BA073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6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0D31-EA86-49AC-B14E-1B27A2CD7B7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4235B-6C01-4DD1-869E-6C0A2D77967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195F-B604-40E4-991C-DE0E2C0D45C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8C37-3314-4065-A33F-B3968AFAD5CC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1A36-A1AE-43FA-8B0B-F8FB618C793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AF40D-DF9F-4219-8916-84513D6EA99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69B65-EBA7-4F76-B866-7A7D638948C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DE598-64A4-42C3-AFD6-C22B2847699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3A144-B4D7-4030-8E4F-1CB10551C319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BA17D-A0F5-4DCC-BD59-B5A9FBF9C2A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E387-A5A8-41C5-B44A-52D9BF94A4C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BC4BF-DCF3-4427-B832-3AAE82413BD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DD3D-15FE-4AF1-B6D6-E1302383234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4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8193" name="WordArt 1"/>
          <p:cNvSpPr>
            <a:spLocks noChangeArrowheads="1" noChangeShapeType="1" noTextEdit="1"/>
          </p:cNvSpPr>
          <p:nvPr/>
        </p:nvSpPr>
        <p:spPr bwMode="auto">
          <a:xfrm>
            <a:off x="2571736" y="285728"/>
            <a:ext cx="928694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4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9"/>
            <a:ext cx="300039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US" sz="2400" b="1" dirty="0" smtClean="0"/>
              <a:t>Your Address                                                   </a:t>
            </a:r>
            <a:endParaRPr lang="el-GR" sz="2400" b="1" dirty="0" smtClean="0"/>
          </a:p>
          <a:p>
            <a:r>
              <a:rPr lang="en-US" sz="2400" dirty="0" smtClean="0"/>
              <a:t>Full Name</a:t>
            </a:r>
            <a:endParaRPr lang="el-GR" sz="2400" b="1" dirty="0" smtClean="0"/>
          </a:p>
          <a:p>
            <a:r>
              <a:rPr lang="en-US" sz="2400" dirty="0" smtClean="0"/>
              <a:t>Street Name</a:t>
            </a:r>
            <a:endParaRPr lang="el-GR" sz="2400" b="1" dirty="0" smtClean="0"/>
          </a:p>
          <a:p>
            <a:r>
              <a:rPr lang="en-US" sz="2400" dirty="0" smtClean="0"/>
              <a:t>Postcode, City</a:t>
            </a:r>
            <a:endParaRPr lang="el-GR" sz="2400" b="1" dirty="0" smtClean="0"/>
          </a:p>
          <a:p>
            <a:r>
              <a:rPr lang="en-US" sz="2400" dirty="0" smtClean="0"/>
              <a:t>(Country, if sent abroad)</a:t>
            </a:r>
            <a:endParaRPr lang="el-GR" sz="2400" b="1" dirty="0" smtClean="0"/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ctr"/>
            <a:r>
              <a:rPr lang="en-US" sz="2400" b="1" dirty="0" smtClean="0"/>
              <a:t>     Recipient’s Address</a:t>
            </a:r>
            <a:endParaRPr lang="el-GR" sz="2400" b="1" dirty="0" smtClean="0"/>
          </a:p>
          <a:p>
            <a:r>
              <a:rPr lang="en-US" sz="2400" dirty="0" smtClean="0"/>
              <a:t>                                                 Full Name                                                  </a:t>
            </a:r>
            <a:endParaRPr lang="el-GR" sz="2400" b="1" dirty="0" smtClean="0"/>
          </a:p>
          <a:p>
            <a:r>
              <a:rPr lang="en-US" sz="2400" dirty="0" smtClean="0"/>
              <a:t>                                                 Street Name</a:t>
            </a:r>
            <a:endParaRPr lang="el-GR" sz="2400" b="1" dirty="0" smtClean="0"/>
          </a:p>
          <a:p>
            <a:r>
              <a:rPr lang="en-US" sz="2400" dirty="0" smtClean="0"/>
              <a:t>                                                 Postcode, City</a:t>
            </a:r>
            <a:endParaRPr lang="el-GR" sz="2400" b="1" dirty="0" smtClean="0"/>
          </a:p>
          <a:p>
            <a:r>
              <a:rPr lang="el-GR" sz="2400" dirty="0" smtClean="0"/>
              <a:t>                                          (</a:t>
            </a:r>
            <a:r>
              <a:rPr lang="el-GR" sz="2400" dirty="0" err="1" smtClean="0"/>
              <a:t>Country</a:t>
            </a:r>
            <a:r>
              <a:rPr lang="el-GR" sz="2400" dirty="0" smtClean="0"/>
              <a:t>, </a:t>
            </a:r>
            <a:r>
              <a:rPr lang="el-GR" sz="2400" dirty="0" err="1" smtClean="0"/>
              <a:t>if</a:t>
            </a:r>
            <a:r>
              <a:rPr lang="el-GR" sz="2400" dirty="0" smtClean="0"/>
              <a:t> </a:t>
            </a:r>
            <a:r>
              <a:rPr lang="el-GR" sz="2400" dirty="0" err="1" smtClean="0"/>
              <a:t>sent</a:t>
            </a:r>
            <a:r>
              <a:rPr lang="el-GR" sz="2400" dirty="0" smtClean="0"/>
              <a:t> </a:t>
            </a:r>
            <a:r>
              <a:rPr lang="el-GR" sz="2400" dirty="0" err="1" smtClean="0"/>
              <a:t>abroad</a:t>
            </a:r>
            <a:r>
              <a:rPr lang="el-GR" sz="2400" dirty="0" smtClean="0"/>
              <a:t>)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8" name="7 - Εικόνα" descr="Αποτέλεσμα εικόνας για Greek stamps picture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928670"/>
            <a:ext cx="71438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20" y="357166"/>
            <a:ext cx="8429684" cy="595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 </a:t>
            </a:r>
            <a:r>
              <a:rPr lang="en-GB" sz="2400" dirty="0" smtClean="0"/>
              <a:t> </a:t>
            </a:r>
            <a:r>
              <a:rPr lang="en-US" sz="2400" b="1" dirty="0" smtClean="0"/>
              <a:t>1</a:t>
            </a:r>
            <a:r>
              <a:rPr lang="en-US" sz="2400" dirty="0" smtClean="0"/>
              <a:t>.False,  </a:t>
            </a:r>
            <a:r>
              <a:rPr lang="en-US" sz="2400" b="1" dirty="0" smtClean="0"/>
              <a:t>2</a:t>
            </a:r>
            <a:r>
              <a:rPr lang="en-US" sz="2400" dirty="0" smtClean="0"/>
              <a:t>.True, </a:t>
            </a:r>
            <a:r>
              <a:rPr lang="en-US" sz="2400" b="1" dirty="0" smtClean="0"/>
              <a:t>3</a:t>
            </a:r>
            <a:r>
              <a:rPr lang="en-US" sz="2400" dirty="0" smtClean="0"/>
              <a:t>.False, </a:t>
            </a:r>
            <a:r>
              <a:rPr lang="en-US" sz="2400" b="1" dirty="0" smtClean="0"/>
              <a:t>4</a:t>
            </a:r>
            <a:r>
              <a:rPr lang="en-US" sz="2400" dirty="0" smtClean="0"/>
              <a:t>.True, </a:t>
            </a:r>
            <a:r>
              <a:rPr lang="en-US" sz="2400" b="1" dirty="0" smtClean="0"/>
              <a:t>5</a:t>
            </a:r>
            <a:r>
              <a:rPr lang="en-US" sz="2400" dirty="0" smtClean="0"/>
              <a:t>.True, </a:t>
            </a:r>
            <a:r>
              <a:rPr lang="en-US" sz="2400" b="1" dirty="0" smtClean="0"/>
              <a:t>6</a:t>
            </a:r>
            <a:r>
              <a:rPr lang="en-US" sz="2400" dirty="0" smtClean="0"/>
              <a:t>.False, </a:t>
            </a:r>
            <a:r>
              <a:rPr lang="en-US" sz="2400" b="1" dirty="0" smtClean="0"/>
              <a:t>7</a:t>
            </a:r>
            <a:r>
              <a:rPr lang="en-US" sz="2400" dirty="0" smtClean="0"/>
              <a:t>.True, </a:t>
            </a:r>
            <a:r>
              <a:rPr lang="en-US" sz="2400" b="1" dirty="0" smtClean="0"/>
              <a:t>8</a:t>
            </a:r>
            <a:r>
              <a:rPr lang="en-US" sz="2400" dirty="0" smtClean="0"/>
              <a:t>.False</a:t>
            </a:r>
            <a:endParaRPr lang="el-GR" sz="2400" dirty="0" smtClean="0"/>
          </a:p>
          <a:p>
            <a:r>
              <a:rPr lang="en-US" sz="2400" dirty="0" smtClean="0"/>
              <a:t> </a:t>
            </a:r>
            <a:endParaRPr lang="el-GR" sz="2400" dirty="0" smtClean="0"/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  <a:r>
              <a:rPr lang="en-GB" sz="2400" b="1" dirty="0" smtClean="0"/>
              <a:t>  </a:t>
            </a:r>
            <a:r>
              <a:rPr lang="en-US" sz="2400" dirty="0" smtClean="0"/>
              <a:t>apply, work, different, hard-working, details, responsible, </a:t>
            </a:r>
          </a:p>
          <a:p>
            <a:r>
              <a:rPr lang="en-US" sz="2400" dirty="0" smtClean="0"/>
              <a:t>           interview, forward</a:t>
            </a:r>
            <a:endParaRPr lang="el-GR" sz="2400" dirty="0" smtClean="0"/>
          </a:p>
          <a:p>
            <a:r>
              <a:rPr lang="en-US" sz="2400" dirty="0" smtClean="0"/>
              <a:t> </a:t>
            </a:r>
            <a:endParaRPr lang="el-GR" sz="2400" dirty="0" smtClean="0"/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  <a:r>
              <a:rPr lang="en-GB" sz="2400" b="1" dirty="0" smtClean="0"/>
              <a:t>   </a:t>
            </a:r>
            <a:r>
              <a:rPr lang="en-US" sz="2400" dirty="0" smtClean="0"/>
              <a:t>3, 4, 7, 2, 1, 5, 8, 6, 9, 10</a:t>
            </a:r>
            <a:endParaRPr lang="el-GR" sz="2400" dirty="0" smtClean="0"/>
          </a:p>
          <a:p>
            <a:r>
              <a:rPr lang="en-US" sz="2400" dirty="0" smtClean="0"/>
              <a:t> </a:t>
            </a:r>
            <a:endParaRPr lang="el-GR" sz="2400" dirty="0" smtClean="0"/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  <a:r>
              <a:rPr lang="en-GB" sz="2400" b="1" dirty="0" smtClean="0"/>
              <a:t>   </a:t>
            </a:r>
            <a:r>
              <a:rPr lang="en-US" sz="2400" dirty="0" smtClean="0"/>
              <a:t>writing, position/post, CV, experience, employers, both, </a:t>
            </a:r>
          </a:p>
          <a:p>
            <a:r>
              <a:rPr lang="en-US" sz="2400" dirty="0" smtClean="0"/>
              <a:t>            available, faithfully</a:t>
            </a:r>
            <a:endParaRPr lang="el-GR" sz="2400" dirty="0" smtClean="0"/>
          </a:p>
          <a:p>
            <a:r>
              <a:rPr lang="en-US" sz="2400" dirty="0" smtClean="0"/>
              <a:t> </a:t>
            </a:r>
            <a:endParaRPr lang="el-GR" sz="2400" dirty="0" smtClean="0"/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   </a:t>
            </a:r>
            <a:r>
              <a:rPr lang="en-US" sz="2400" dirty="0" smtClean="0"/>
              <a:t>1d, 2g, 3a, 4f, 5b, 6h, 7c, 8e</a:t>
            </a:r>
            <a:endParaRPr lang="el-GR" sz="2400" dirty="0" smtClean="0"/>
          </a:p>
          <a:p>
            <a:r>
              <a:rPr lang="en-US" sz="2400" dirty="0" smtClean="0"/>
              <a:t> </a:t>
            </a:r>
            <a:endParaRPr lang="el-GR" sz="2400" dirty="0" smtClean="0"/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  <a:r>
              <a:rPr lang="en-GB" sz="2400" b="1" dirty="0" smtClean="0"/>
              <a:t>   1</a:t>
            </a:r>
            <a:r>
              <a:rPr lang="en-GB" sz="2400" dirty="0" smtClean="0"/>
              <a:t>.universities, </a:t>
            </a:r>
            <a:r>
              <a:rPr lang="en-GB" sz="2400" b="1" dirty="0" smtClean="0"/>
              <a:t>2</a:t>
            </a:r>
            <a:r>
              <a:rPr lang="en-GB" sz="2400" dirty="0" smtClean="0"/>
              <a:t>.graduate, </a:t>
            </a:r>
            <a:r>
              <a:rPr lang="en-GB" sz="2400" b="1" dirty="0" smtClean="0"/>
              <a:t>3</a:t>
            </a:r>
            <a:r>
              <a:rPr lang="en-GB" sz="2400" dirty="0" smtClean="0"/>
              <a:t>.degree, </a:t>
            </a:r>
            <a:r>
              <a:rPr lang="en-GB" sz="2400" b="1" dirty="0" smtClean="0"/>
              <a:t>4</a:t>
            </a:r>
            <a:r>
              <a:rPr lang="en-GB" sz="2400" dirty="0" smtClean="0"/>
              <a:t>.high school, </a:t>
            </a:r>
          </a:p>
          <a:p>
            <a:r>
              <a:rPr lang="en-GB" sz="2400" b="1" dirty="0" smtClean="0"/>
              <a:t>            5</a:t>
            </a:r>
            <a:r>
              <a:rPr lang="en-GB" sz="2400" dirty="0" smtClean="0"/>
              <a:t>.scholarship, </a:t>
            </a:r>
            <a:r>
              <a:rPr lang="en-GB" sz="2400" b="1" dirty="0" smtClean="0"/>
              <a:t>6</a:t>
            </a:r>
            <a:r>
              <a:rPr lang="en-GB" sz="2400" dirty="0" smtClean="0"/>
              <a:t>.primary school, </a:t>
            </a:r>
            <a:r>
              <a:rPr lang="en-GB" sz="2400" b="1" dirty="0" smtClean="0"/>
              <a:t>7</a:t>
            </a:r>
            <a:r>
              <a:rPr lang="en-GB" sz="2400" dirty="0" smtClean="0"/>
              <a:t>.PhD, </a:t>
            </a:r>
            <a:r>
              <a:rPr lang="en-GB" sz="2400" b="1" dirty="0" smtClean="0"/>
              <a:t>8</a:t>
            </a:r>
            <a:r>
              <a:rPr lang="en-GB" sz="2400" dirty="0" smtClean="0"/>
              <a:t>.masters degree</a:t>
            </a: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1426961"/>
            <a:ext cx="8358246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1f, 2i, 3a, 4g, 5d, 6c, 7b, 8j, 9e, 10h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1a, 2d, 3c, 4b, 5a, 6b, 7c, 8d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r>
              <a:rPr lang="en-GB" sz="2400" dirty="0" smtClean="0">
                <a:latin typeface="Comic Sans MS" pitchFamily="66" charset="0"/>
              </a:rPr>
              <a:t>how, where, what time/when, why, what, who, what, what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80898" name="WordArt 2"/>
          <p:cNvSpPr>
            <a:spLocks noChangeArrowheads="1" noChangeShapeType="1" noTextEdit="1"/>
          </p:cNvSpPr>
          <p:nvPr/>
        </p:nvSpPr>
        <p:spPr bwMode="auto">
          <a:xfrm>
            <a:off x="3500430" y="500042"/>
            <a:ext cx="2286016" cy="4286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Practising Language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4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1472" y="1928802"/>
            <a:ext cx="8358246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1</a:t>
            </a:r>
            <a:r>
              <a:rPr lang="en-GB" sz="2400" dirty="0" smtClean="0">
                <a:latin typeface="Comic Sans MS" pitchFamily="66" charset="0"/>
              </a:rPr>
              <a:t>.team, </a:t>
            </a:r>
            <a:r>
              <a:rPr lang="en-GB" sz="2400" b="1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.date, </a:t>
            </a:r>
            <a:r>
              <a:rPr lang="en-GB" sz="2400" b="1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.street, </a:t>
            </a:r>
            <a:r>
              <a:rPr lang="en-GB" sz="2400" b="1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.desire, </a:t>
            </a:r>
          </a:p>
          <a:p>
            <a:pPr algn="ctr"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5</a:t>
            </a:r>
            <a:r>
              <a:rPr lang="en-GB" sz="2400" dirty="0" smtClean="0">
                <a:latin typeface="Comic Sans MS" pitchFamily="66" charset="0"/>
              </a:rPr>
              <a:t>.sender, </a:t>
            </a:r>
            <a:r>
              <a:rPr lang="en-GB" sz="2400" b="1" dirty="0" smtClean="0">
                <a:latin typeface="Comic Sans MS" pitchFamily="66" charset="0"/>
              </a:rPr>
              <a:t>6</a:t>
            </a:r>
            <a:r>
              <a:rPr lang="en-GB" sz="2400" dirty="0" smtClean="0">
                <a:latin typeface="Comic Sans MS" pitchFamily="66" charset="0"/>
              </a:rPr>
              <a:t>.neat, </a:t>
            </a:r>
            <a:r>
              <a:rPr lang="en-GB" sz="2400" b="1" dirty="0" smtClean="0">
                <a:latin typeface="Comic Sans MS" pitchFamily="66" charset="0"/>
              </a:rPr>
              <a:t>7</a:t>
            </a:r>
            <a:r>
              <a:rPr lang="en-GB" sz="2400" dirty="0" smtClean="0">
                <a:latin typeface="Comic Sans MS" pitchFamily="66" charset="0"/>
              </a:rPr>
              <a:t>.earn, </a:t>
            </a:r>
            <a:r>
              <a:rPr lang="en-GB" sz="2400" b="1" dirty="0" smtClean="0">
                <a:latin typeface="Comic Sans MS" pitchFamily="66" charset="0"/>
              </a:rPr>
              <a:t>8</a:t>
            </a:r>
            <a:r>
              <a:rPr lang="en-GB" sz="2400" dirty="0" smtClean="0">
                <a:latin typeface="Comic Sans MS" pitchFamily="66" charset="0"/>
              </a:rPr>
              <a:t>.aim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81922" name="WordArt 2"/>
          <p:cNvSpPr>
            <a:spLocks noChangeArrowheads="1" noChangeShapeType="1" noTextEdit="1"/>
          </p:cNvSpPr>
          <p:nvPr/>
        </p:nvSpPr>
        <p:spPr bwMode="auto">
          <a:xfrm>
            <a:off x="4071934" y="642918"/>
            <a:ext cx="1857388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133</Words>
  <Application>Microsoft Office PowerPoint</Application>
  <PresentationFormat>Προβολή στην οθόνη (4:3)</PresentationFormat>
  <Paragraphs>62</Paragraphs>
  <Slides>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91</cp:revision>
  <dcterms:created xsi:type="dcterms:W3CDTF">2016-09-13T18:43:36Z</dcterms:created>
  <dcterms:modified xsi:type="dcterms:W3CDTF">2019-02-05T19:08:22Z</dcterms:modified>
</cp:coreProperties>
</file>