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3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endParaRPr lang="el-G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fld id="{7F30CE22-F13A-4582-81C6-FBC891A4AB96}" type="datetimeFigureOut">
              <a:rPr lang="el-GR"/>
              <a:pPr/>
              <a:t>27/10/2015</a:t>
            </a:fld>
            <a:endParaRPr lang="el-G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endParaRPr lang="el-G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fld id="{A1EC1785-E920-4A7C-9950-4616715CCA27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0762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D14F1-3D4C-4585-A6DD-55A548703D38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5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8420E-3951-4006-B5B8-B11631FE1D7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7E143-9588-4F48-BC74-345893A05631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EA59-DF9A-45A1-801D-CD8B3885E3C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C1A64-30F7-411E-9A8D-F38EB26E1C81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0240F-E849-487C-A9DE-D1B4A065CD0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F34A1-C01C-47D1-9B76-EB993B595D6E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ED66B-4CB6-45FB-A471-EB01CDEEC76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B5756-F94B-4958-B63E-450FDD938B66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A5B40-314B-4581-8CB3-96C7F46C112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9E4D3-8CC7-4187-A0AF-F37814580E6F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8804-98A9-4654-9E06-096C4853619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14838-B92F-422F-B01B-8CF64188578B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8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02574-D71A-498B-B256-7FE241097B1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4E70E-FF1F-4AAD-945B-9D978F1F1419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DEA72-2592-4E3E-ACEF-F9EF7ED7438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3AE3F-039E-4076-BCA4-0B50DF61660C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2566C-846B-4DE5-9F20-14D469249BF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DAAC3-B119-44FD-9CBB-1BBEC20B7AB9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BB960-0635-4DB6-A4F1-14213068AD4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Ψαλίδισμα και στρογγύλεμα μίας γωνίας του ορθογωνίου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11 - Ορθογώνιο τρίγωνο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9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07315-5864-4B60-8EDE-9B847873566C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10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8BA63-91D6-499E-95B7-E2C724177D9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52F6DD-0FCF-4D19-B6EC-DCB1D60ED9CB}" type="datetimeFigureOut">
              <a:rPr lang="el-GR"/>
              <a:pPr>
                <a:defRPr/>
              </a:pPr>
              <a:t>27/10/2015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9A93CB-075D-4D6B-9A75-610A1035177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grpSp>
        <p:nvGrpSpPr>
          <p:cNvPr id="1033" name="1 - Ομάδα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0" r:id="rId2"/>
    <p:sldLayoutId id="2147483709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10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TEI OF WESTERN MACEDONIA</a:t>
            </a:r>
            <a:br>
              <a:rPr lang="en-US" dirty="0" smtClean="0"/>
            </a:br>
            <a:r>
              <a:rPr lang="en-US" dirty="0" smtClean="0"/>
              <a:t>M.Sc in Accounting and Auditing</a:t>
            </a:r>
            <a:endParaRPr lang="el-GR" dirty="0"/>
          </a:p>
        </p:txBody>
      </p:sp>
      <p:sp>
        <p:nvSpPr>
          <p:cNvPr id="13314" name="2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smtClean="0"/>
              <a:t>Dr. KARTALIS NIKOS</a:t>
            </a:r>
          </a:p>
          <a:p>
            <a:pPr marR="0"/>
            <a:r>
              <a:rPr lang="en-US" smtClean="0"/>
              <a:t>ASSOCIATE PROFESSOR</a:t>
            </a:r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ΕΞΕΤΑΣΗ ΑΓΟΡΩΝ</a:t>
            </a:r>
          </a:p>
        </p:txBody>
      </p:sp>
      <p:sp>
        <p:nvSpPr>
          <p:cNvPr id="22530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ΑΠΟΦΑΣΗ ΓΙΑ ΠΑΡΑΓΓΕΛΙΑ</a:t>
            </a:r>
          </a:p>
          <a:p>
            <a:r>
              <a:rPr lang="el-GR" smtClean="0"/>
              <a:t>ΠΑΡΑΓΓΕΛΙΑ</a:t>
            </a:r>
          </a:p>
          <a:p>
            <a:r>
              <a:rPr lang="el-GR" smtClean="0"/>
              <a:t>ΠΑΡΑΛΑΒΗ</a:t>
            </a:r>
          </a:p>
          <a:p>
            <a:r>
              <a:rPr lang="el-GR" smtClean="0"/>
              <a:t>ΚΑΤΑΓΡΑΦΗ</a:t>
            </a:r>
          </a:p>
          <a:p>
            <a:r>
              <a:rPr lang="el-GR" smtClean="0"/>
              <a:t>ΠΛΗΡΩΜΗ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ΕΞΟΔΑ ΠΡΟΣΩΠΙΚΟΥ</a:t>
            </a:r>
          </a:p>
        </p:txBody>
      </p:sp>
      <p:sp>
        <p:nvSpPr>
          <p:cNvPr id="23554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1.ΠΡΟΣΛΗΨΗ ΚΑΙ ΠΑΡΑΚΟΛΟΥΘΗΣΗ ΠΡΟΣΩΠΙΚΟΥ</a:t>
            </a:r>
          </a:p>
          <a:p>
            <a:r>
              <a:rPr lang="el-GR" smtClean="0"/>
              <a:t>2.ΥΠΗΡΕΣΙΑ ΚΑΤΑΓΡΑΦΗΣ ΗΜΕΡΟΜΙΣΘΙΩΝ</a:t>
            </a:r>
          </a:p>
          <a:p>
            <a:r>
              <a:rPr lang="el-GR" smtClean="0"/>
              <a:t>3.ΣΥΝΤΑΞΗ Της ΜΙΣΘΟΛΟΓΙΚΗΣ ΚΑΤΑΤΑΣΤΑΣΗΣ</a:t>
            </a:r>
          </a:p>
          <a:p>
            <a:r>
              <a:rPr lang="el-GR" smtClean="0"/>
              <a:t>4.ΛΟΓΙΣΤΙΚΗ ΚΑΤΑΓΡΑΦΗ ΤΗΣ ΜΙΣΘΟΔΟΤΙΚΗΣ ΚΑΤΑΤΑΣΤΑΣΗΣ</a:t>
            </a:r>
          </a:p>
          <a:p>
            <a:r>
              <a:rPr lang="el-GR" smtClean="0"/>
              <a:t>5. ΠΛΗΡΩΜΗ ΑΜΟΙΒΩΝ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KY</a:t>
            </a:r>
            <a:r>
              <a:rPr lang="el-GR" dirty="0" smtClean="0"/>
              <a:t>ΡΙΟΤΕΡΑ ΣΤΑΔΙΑ ΤΟΥ ΕΛΕΓΧΟΥ</a:t>
            </a:r>
            <a:endParaRPr lang="el-GR" dirty="0"/>
          </a:p>
        </p:txBody>
      </p:sp>
      <p:sp>
        <p:nvSpPr>
          <p:cNvPr id="1433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b="1" u="sng" smtClean="0"/>
              <a:t>ΠΡΟΚΑΤΑΡΚΤΙΚΗ ΕΞΕΤΑΣΗ</a:t>
            </a:r>
          </a:p>
          <a:p>
            <a:r>
              <a:rPr lang="el-GR" smtClean="0"/>
              <a:t>1. ΓΕΝΙΚΗ ΓΝΩΡΙΜΙΑ ΜΕ ΤΗΝ ΕΠΙΧΕΙΡΗΣΗ</a:t>
            </a:r>
          </a:p>
          <a:p>
            <a:r>
              <a:rPr lang="el-GR" smtClean="0"/>
              <a:t>Γραπτά κείμενα, πληροφορίες, διαδίκτυο</a:t>
            </a:r>
          </a:p>
          <a:p>
            <a:r>
              <a:rPr lang="el-GR" smtClean="0"/>
              <a:t>2. ΣΥΓΚΕΝΤΡΩΣΗ ΣΤΟΙΧΕΙΩΝ</a:t>
            </a:r>
          </a:p>
          <a:p>
            <a:r>
              <a:rPr lang="el-GR" smtClean="0"/>
              <a:t>Γραπτοί αντικειμενικοί στόχοι</a:t>
            </a:r>
          </a:p>
          <a:p>
            <a:r>
              <a:rPr lang="el-GR" smtClean="0"/>
              <a:t>Οργανόγραμμα</a:t>
            </a:r>
          </a:p>
          <a:p>
            <a:r>
              <a:rPr lang="el-GR" smtClean="0"/>
              <a:t>Οδηγίες και εγχειρίδια διαδικασιών</a:t>
            </a:r>
          </a:p>
          <a:p>
            <a:r>
              <a:rPr lang="el-GR" smtClean="0"/>
              <a:t>Προϋπολογισμός</a:t>
            </a:r>
          </a:p>
          <a:p>
            <a:r>
              <a:rPr lang="el-GR" smtClean="0"/>
              <a:t>Εκθέσεις οργάνων της διοίκησης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1536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3. ΣΥΝΘΕΣΗ ΚΑΙ ΠΡΟΚΑΤΑΡΚΤΙΚΗ ΑΞΙΟΛΟΓΗΣΗ</a:t>
            </a:r>
          </a:p>
          <a:p>
            <a:r>
              <a:rPr lang="el-GR" smtClean="0"/>
              <a:t>Προσδιορισμός των τομέων</a:t>
            </a:r>
          </a:p>
          <a:p>
            <a:r>
              <a:rPr lang="el-GR" smtClean="0"/>
              <a:t>Γενικό σχέδιο έλεγχου</a:t>
            </a:r>
          </a:p>
          <a:p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16386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b="1" u="sng" smtClean="0"/>
              <a:t>ΣΕ ΒΑΘΟΣ ΑΝΑΛΥΣΗ</a:t>
            </a:r>
          </a:p>
          <a:p>
            <a:r>
              <a:rPr lang="el-GR" smtClean="0"/>
              <a:t>1.ΑΝΑΛΥΣΗ ΤΟΥ ΕΣΩΤΕΡΙΚΟΥ ΕΛΕΓΧΟΥ ΤΗΣ ΔΙΟΙΚΗΣΗΣ</a:t>
            </a:r>
          </a:p>
          <a:p>
            <a:r>
              <a:rPr lang="el-GR" smtClean="0"/>
              <a:t>Υπάρχουσες Αξιολογήσεις</a:t>
            </a:r>
          </a:p>
          <a:p>
            <a:r>
              <a:rPr lang="el-GR" smtClean="0"/>
              <a:t>2. ΑΞΙΟΛΟΓΗΣΗ ΤΟΥ ΕΣΩΤΕΡΙΚΟΥ ΕΛΕΓΧΟΥ</a:t>
            </a:r>
          </a:p>
          <a:p>
            <a:r>
              <a:rPr lang="el-GR" smtClean="0"/>
              <a:t>3.ΑΝΑΖΗΤΗΣΗ ΚΑΙ ΠΡΟΣΔΙΟΡΙΣΜΟΣ ΚΡΙΤΗΡΙΩΝ</a:t>
            </a:r>
          </a:p>
          <a:p>
            <a:r>
              <a:rPr lang="el-GR" smtClean="0"/>
              <a:t>ΔΙΟΙΚΗΣΗ</a:t>
            </a:r>
          </a:p>
          <a:p>
            <a:r>
              <a:rPr lang="el-GR" smtClean="0"/>
              <a:t>4.ΑΞΙΟΛΟΓΗΣΗ ΤΗΣ ΑΠΟΤΕΛΕΣΜΑΤΙΚΟΤΗΤΑΣ</a:t>
            </a:r>
          </a:p>
          <a:p>
            <a:r>
              <a:rPr lang="el-GR" smtClean="0"/>
              <a:t>ΠΡΟΣΔΙΟΡΙΣΜΟΣ ΚΡΙΤΗΡΙΩΝ</a:t>
            </a:r>
          </a:p>
          <a:p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17410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b="1" u="sng" smtClean="0"/>
              <a:t>ΣΥΝΘΕΣΗ ΚΑΙ ΣΥΝΤΑΞΗ Της ΕΚΘΕΣΗΣ</a:t>
            </a:r>
          </a:p>
          <a:p>
            <a:r>
              <a:rPr lang="el-GR" u="sng" smtClean="0"/>
              <a:t>1.ΣΧΕΔΙΟ ΕΚΘΕΣΗΣ</a:t>
            </a:r>
          </a:p>
          <a:p>
            <a:r>
              <a:rPr lang="el-GR" u="sng" smtClean="0"/>
              <a:t>ΣΥΜΠΕΡΑΣΜΑΤΑ</a:t>
            </a:r>
          </a:p>
          <a:p>
            <a:r>
              <a:rPr lang="el-GR" u="sng" smtClean="0"/>
              <a:t>2.ΣΧΟΛΙΑ ΤΩΝ ΥΠΕΥΘΥΝΩΝ ΤΗΣ ΕΠΙΧΕΙΡΗΣΗΣ</a:t>
            </a:r>
          </a:p>
          <a:p>
            <a:r>
              <a:rPr lang="el-GR" u="sng" smtClean="0"/>
              <a:t>ΑΝΑΛΥΣΗ</a:t>
            </a:r>
          </a:p>
          <a:p>
            <a:r>
              <a:rPr lang="el-GR" u="sng" smtClean="0"/>
              <a:t>3.ΟΡΙΣΤΙΚΗ ΕΚΘΕΣΗ</a:t>
            </a:r>
          </a:p>
          <a:p>
            <a:r>
              <a:rPr lang="el-GR" u="sng" smtClean="0"/>
              <a:t>ΥΠΟΒΟΛΗ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TEXNIKE</a:t>
            </a:r>
            <a:r>
              <a:rPr lang="el-GR" dirty="0" smtClean="0"/>
              <a:t>Σ ΕΛΕΓΧΟΥ ΤΩΝ ΛΟΓΑΡΙΑΣΜΩΝ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smtClean="0"/>
              <a:t>Α) ΤΗΝ ΕΠΑΛΗΘΕΥΣΗ Της ΣΧΕΤΙΚΟΤΗΤΑΣ ΤΩΝ ΛΟΓΑΡΙΑΣΜΩΝ</a:t>
            </a:r>
          </a:p>
          <a:p>
            <a:r>
              <a:rPr lang="el-GR" sz="2400" smtClean="0"/>
              <a:t>ΟΜΟΙΟΓΕΝΕΙΑ Της ΛΟΓΙΣΤΙΚΕΣ ΠΛΗΡΟΦΟΡΗΣΗΣ</a:t>
            </a:r>
          </a:p>
          <a:p>
            <a:r>
              <a:rPr lang="el-GR" sz="2400" smtClean="0"/>
              <a:t>ΣΥΝΑΦΕΙΑ ΜΕ ΤΑ ΕΞΩΛΟΓΙΣΤΙΚΑ ΓΕΓΟΝΟΤΑ</a:t>
            </a:r>
          </a:p>
          <a:p>
            <a:r>
              <a:rPr lang="el-GR" sz="2400" smtClean="0"/>
              <a:t>(ΑΠΟΦΑΣΕΙΣ Δ.Σ, Γ.Σ)</a:t>
            </a:r>
          </a:p>
          <a:p>
            <a:r>
              <a:rPr lang="el-GR" sz="2400" smtClean="0"/>
              <a:t>Π.Χ ΑΥΞΗΣΗ ΤΩΝ ΑΠΟΘΕΜΑΤΩΝ ΕΝΏ ΕΧΟΥΜΕ ΔΙΑΚΟΠΗ ΠΑΡΑΓΩΓΗΣ ήΠΩΛΗΣΕΩΝ</a:t>
            </a:r>
          </a:p>
          <a:p>
            <a:r>
              <a:rPr lang="el-GR" sz="2400" smtClean="0"/>
              <a:t>Ο ΔΕΙΚΤΗΣ ΚΥΚΛ.ΤΑΧΥΤΗΤΑΣ ΠΕΛΑΤΩΝ ΝΑ ΑΥΞΑΝΕΙ ΕΝΏ Η ΕΠΙΧΕΙΡΗΣΗ ΕΧΕΙ ΚΑΘΙΕΡΩΣΕΙ ΗΠΙΟΤΕΡΟΥΣ ΟΡΟΥΣ ΠΛΗΡΩΜΗΣ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1945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ΟΙ ΠΩΛΗΣΕΙΣ ΝΑ ΕΧΟΥΝ ΑΥΞΗΘΕΙ ΣΗΜΑΝΤΙΚΑ ΕΝΏ ΟΙ ΑΝΤΙΣΤΟΙΧΕΣ ΤΟΥ ΚΛΑΔΟΥ ΝΑ ΕΧΟΥΝ ΜΕΙΩΘΕΙ</a:t>
            </a:r>
          </a:p>
          <a:p>
            <a:r>
              <a:rPr lang="el-GR" smtClean="0"/>
              <a:t>ΣΕ ΑΥΤΈΣ ΤΙΣ ΠΕΡΙΠΤΩΣΕΙΣ ΟΙ ΛΟΓΑΡΙΑΣΜΟΙ ΚΑΙ ΤΑ ΥΠΟΛΟΙΠΑ ΤΟΥΣ ΘΑ ΓΙΝΟΥΝ ΑΝΤΙΚΕΙΜΕΝΟ ΕΛΕΓΧΟΥ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2048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Β) ΕΠΙΚΥΡΩΣΗ ΛΟΓΑΡΙΣΜΩΝ</a:t>
            </a:r>
          </a:p>
          <a:p>
            <a:r>
              <a:rPr lang="el-GR" smtClean="0"/>
              <a:t>1. ΜΕ ΕΞΕΤΑΣΗ ΤΩΝ ΚΆΘΕ ΦΥΣΕΩΣ ΔΙΚΑΙΟΛΟΓΗΤΙΚΩΝ ΠΟΥ ΚΡΑΤΑ Η ΕΠΙΧΕΙΡΗΣΗ</a:t>
            </a:r>
          </a:p>
          <a:p>
            <a:r>
              <a:rPr lang="el-GR" smtClean="0"/>
              <a:t>2.ΜΕ ΕΞΩΤΕΡΙΚΗ ΕΠΙΒΕΒΑΙΩΣΗ</a:t>
            </a:r>
          </a:p>
          <a:p>
            <a:r>
              <a:rPr lang="el-GR" smtClean="0"/>
              <a:t>ΜΕ ΕΠΙΤΟΠΙΑ ΑΥΤΟΠΡΟΣΩΠΩΣ ΕΞΕΤΑΣΗ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ΕΞΕΤΑΣΗ ΠΩΛΗΣΕΩΝ</a:t>
            </a:r>
          </a:p>
        </p:txBody>
      </p:sp>
      <p:sp>
        <p:nvSpPr>
          <p:cNvPr id="21506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ΣΤΑΔΙΑ ΛΕΙΤΟΥΡΓΙΑΣ</a:t>
            </a:r>
          </a:p>
          <a:p>
            <a:r>
              <a:rPr lang="el-GR" smtClean="0"/>
              <a:t>1.ΠΑΡΑΓΓΕΛΙΑ</a:t>
            </a:r>
          </a:p>
          <a:p>
            <a:r>
              <a:rPr lang="el-GR" smtClean="0"/>
              <a:t>2.ΠΑΡΑΔΟΣΗ</a:t>
            </a:r>
          </a:p>
          <a:p>
            <a:r>
              <a:rPr lang="el-GR" smtClean="0"/>
              <a:t>3.ΤΙΜΟΛΟΓΗΣΗ</a:t>
            </a:r>
          </a:p>
          <a:p>
            <a:r>
              <a:rPr lang="el-GR" smtClean="0"/>
              <a:t>4.ΚΑΤΑΓΡΑΦΗ</a:t>
            </a:r>
          </a:p>
          <a:p>
            <a:r>
              <a:rPr lang="el-GR" smtClean="0"/>
              <a:t>5.ΕΙΣΠΡΑΞΗ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245</Words>
  <Application>Microsoft Office PowerPoint</Application>
  <PresentationFormat>Προβολή στην οθόνη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Ροή</vt:lpstr>
      <vt:lpstr>TEI OF WESTERN MACEDONIA M.Sc in Accounting and Auditing</vt:lpstr>
      <vt:lpstr>KYΡΙΟΤΕΡΑ ΣΤΑΔΙΑ ΤΟΥ ΕΛΕΓΧΟΥ</vt:lpstr>
      <vt:lpstr>Παρουσίαση του PowerPoint</vt:lpstr>
      <vt:lpstr>Παρουσίαση του PowerPoint</vt:lpstr>
      <vt:lpstr>Παρουσίαση του PowerPoint</vt:lpstr>
      <vt:lpstr>TEXNIKEΣ ΕΛΕΓΧΟΥ ΤΩΝ ΛΟΓΑΡΙΑΣΜΩΝ</vt:lpstr>
      <vt:lpstr>Παρουσίαση του PowerPoint</vt:lpstr>
      <vt:lpstr>Παρουσίαση του PowerPoint</vt:lpstr>
      <vt:lpstr>ΕΞΕΤΑΣΗ ΠΩΛΗΣΕΩΝ</vt:lpstr>
      <vt:lpstr>ΕΞΕΤΑΣΗ ΑΓΟΡΩΝ</vt:lpstr>
      <vt:lpstr>ΕΞΟΔΑ ΠΡΟΣΩΠΙΚΟΥ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TEI OF WESTERN MACEDONIA M.Sc in Accounting and Auditing</dc:title>
  <dc:creator>ΝΙΚΟΣ</dc:creator>
  <cp:lastModifiedBy>user</cp:lastModifiedBy>
  <cp:revision>12</cp:revision>
  <dcterms:created xsi:type="dcterms:W3CDTF">2015-04-28T17:07:44Z</dcterms:created>
  <dcterms:modified xsi:type="dcterms:W3CDTF">2015-10-27T16:41:04Z</dcterms:modified>
</cp:coreProperties>
</file>