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6" r:id="rId2"/>
    <p:sldId id="307" r:id="rId3"/>
    <p:sldId id="299" r:id="rId4"/>
    <p:sldId id="302" r:id="rId5"/>
    <p:sldId id="305" r:id="rId6"/>
    <p:sldId id="303" r:id="rId7"/>
    <p:sldId id="308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A52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 autoAdjust="0"/>
  </p:normalViewPr>
  <p:slideViewPr>
    <p:cSldViewPr>
      <p:cViewPr varScale="1">
        <p:scale>
          <a:sx n="52" d="100"/>
          <a:sy n="52" d="100"/>
        </p:scale>
        <p:origin x="-1219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C6B1A-CEE2-456F-9342-210CD3BA8EAC}" type="datetimeFigureOut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CD2D8-CB73-4BFC-9629-ACBD5786A425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7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5CF64-DF54-48BE-8305-FCDFD79D5D0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AAEF-92AA-4575-82C8-0D4470FA3C5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ED751-A1AC-4E08-99AA-9DF68D13A4E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6A916-0E8A-4438-BBB8-4870AB2C72D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6F9E4-9513-4D80-9C88-EB382DBA95EE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3EB11-A1C4-444D-81FE-1286DC3F23D9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DCC3C-951C-4C00-AFDB-9A350CC9D44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906A-14F4-4F0F-A4D0-F1DD1499F2E3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9561-DBDF-4B01-B462-C18F01F8104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1ACAA-3396-4194-B2B6-479E77677AC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EAFA1-3767-4584-B7FC-2EA8203EEACA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9B004-3641-4536-BD0E-9D12C294AD6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ANd9GcRfIMphAI3-u3K_sIqCB_UVgeINEgZFturXP7lEK5rTGRwxmb800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6143625"/>
            <a:ext cx="11001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92867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BUSINESS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000232" y="2500306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Answer key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2857488" y="3786190"/>
            <a:ext cx="328614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Unit 7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8193" name="WordArt 1"/>
          <p:cNvSpPr>
            <a:spLocks noChangeArrowheads="1" noChangeShapeType="1" noTextEdit="1"/>
          </p:cNvSpPr>
          <p:nvPr/>
        </p:nvSpPr>
        <p:spPr bwMode="auto">
          <a:xfrm>
            <a:off x="2571736" y="285728"/>
            <a:ext cx="928694" cy="2857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Unit 7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4071934" y="285729"/>
            <a:ext cx="3000396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B. Developing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034" y="714356"/>
            <a:ext cx="821537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r>
              <a:rPr lang="en-US" sz="2400" b="1" dirty="0" smtClean="0"/>
              <a:t>1</a:t>
            </a:r>
            <a:r>
              <a:rPr lang="en-US" sz="2400" dirty="0" smtClean="0"/>
              <a:t>.False, </a:t>
            </a:r>
            <a:r>
              <a:rPr lang="en-US" sz="2400" b="1" dirty="0" smtClean="0"/>
              <a:t>2</a:t>
            </a:r>
            <a:r>
              <a:rPr lang="en-US" sz="2400" dirty="0" smtClean="0"/>
              <a:t>.True, </a:t>
            </a:r>
            <a:r>
              <a:rPr lang="en-US" sz="2400" b="1" dirty="0" smtClean="0"/>
              <a:t>3</a:t>
            </a:r>
            <a:r>
              <a:rPr lang="en-US" sz="2400" dirty="0" smtClean="0"/>
              <a:t>.False, </a:t>
            </a:r>
            <a:r>
              <a:rPr lang="en-US" sz="2400" b="1" dirty="0" smtClean="0"/>
              <a:t>4</a:t>
            </a:r>
            <a:r>
              <a:rPr lang="en-US" sz="2400" dirty="0" smtClean="0"/>
              <a:t>.False, </a:t>
            </a:r>
            <a:r>
              <a:rPr lang="en-US" sz="2400" b="1" dirty="0" smtClean="0"/>
              <a:t>5</a:t>
            </a:r>
            <a:r>
              <a:rPr lang="en-US" sz="2400" dirty="0" smtClean="0"/>
              <a:t>.True, </a:t>
            </a:r>
          </a:p>
          <a:p>
            <a:r>
              <a:rPr lang="en-US" sz="2400" b="1" dirty="0" smtClean="0"/>
              <a:t>6</a:t>
            </a:r>
            <a:r>
              <a:rPr lang="en-US" sz="2400" dirty="0" smtClean="0"/>
              <a:t>.True, </a:t>
            </a:r>
            <a:r>
              <a:rPr lang="en-US" sz="2400" b="1" dirty="0" smtClean="0"/>
              <a:t>7</a:t>
            </a:r>
            <a:r>
              <a:rPr lang="en-US" sz="2400" dirty="0" smtClean="0"/>
              <a:t>.False, </a:t>
            </a:r>
            <a:r>
              <a:rPr lang="en-US" sz="2400" b="1" dirty="0" smtClean="0"/>
              <a:t>8</a:t>
            </a:r>
            <a:r>
              <a:rPr lang="en-US" sz="2400" dirty="0" smtClean="0"/>
              <a:t>.True, </a:t>
            </a:r>
            <a:r>
              <a:rPr lang="en-US" sz="2400" b="1" dirty="0" smtClean="0"/>
              <a:t>9</a:t>
            </a:r>
            <a:r>
              <a:rPr lang="en-US" sz="2400" dirty="0" smtClean="0"/>
              <a:t>.False, </a:t>
            </a:r>
            <a:r>
              <a:rPr lang="en-US" sz="2400" b="1" dirty="0" smtClean="0"/>
              <a:t>10</a:t>
            </a:r>
            <a:r>
              <a:rPr lang="en-US" sz="2400" dirty="0" smtClean="0"/>
              <a:t>.True</a:t>
            </a:r>
            <a:endParaRPr lang="el-GR" sz="2400" dirty="0" smtClean="0"/>
          </a:p>
          <a:p>
            <a:r>
              <a:rPr lang="en-US" sz="2400" b="1" dirty="0" smtClean="0"/>
              <a:t> </a:t>
            </a:r>
            <a:endParaRPr lang="el-GR" sz="2400" dirty="0" smtClean="0"/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r>
              <a:rPr lang="en-US" sz="2400" dirty="0" smtClean="0"/>
              <a:t>1e, 2h, 3i, 4g, 5b, 6d, 7j, 8f, 9a, 10c  </a:t>
            </a:r>
            <a:endParaRPr lang="el-GR" sz="2400" dirty="0" smtClean="0"/>
          </a:p>
          <a:p>
            <a:r>
              <a:rPr lang="en-US" sz="2400" dirty="0" smtClean="0"/>
              <a:t> </a:t>
            </a:r>
            <a:endParaRPr lang="el-GR" sz="2400" dirty="0" smtClean="0"/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r>
              <a:rPr lang="en-US" sz="2400" b="1" dirty="0" smtClean="0"/>
              <a:t>1</a:t>
            </a:r>
            <a:r>
              <a:rPr lang="en-US" sz="2400" dirty="0" smtClean="0"/>
              <a:t>.safety, </a:t>
            </a:r>
            <a:r>
              <a:rPr lang="en-US" sz="2400" b="1" dirty="0" smtClean="0"/>
              <a:t>2</a:t>
            </a:r>
            <a:r>
              <a:rPr lang="en-US" sz="2400" dirty="0" smtClean="0"/>
              <a:t>.inland/domestic, </a:t>
            </a:r>
            <a:r>
              <a:rPr lang="en-US" sz="2400" b="1" dirty="0" smtClean="0"/>
              <a:t>3</a:t>
            </a:r>
            <a:r>
              <a:rPr lang="en-US" sz="2400" dirty="0" smtClean="0"/>
              <a:t>.true, </a:t>
            </a:r>
            <a:r>
              <a:rPr lang="en-US" sz="2400" b="1" dirty="0" smtClean="0"/>
              <a:t>4</a:t>
            </a:r>
            <a:r>
              <a:rPr lang="en-US" sz="2400" dirty="0" smtClean="0"/>
              <a:t>.accept, </a:t>
            </a:r>
            <a:r>
              <a:rPr lang="en-US" sz="2400" b="1" dirty="0" smtClean="0"/>
              <a:t>5</a:t>
            </a:r>
            <a:r>
              <a:rPr lang="en-US" sz="2400" dirty="0" smtClean="0"/>
              <a:t>.afraid, </a:t>
            </a:r>
            <a:r>
              <a:rPr lang="en-US" sz="2400" b="1" dirty="0" smtClean="0"/>
              <a:t>6</a:t>
            </a:r>
            <a:r>
              <a:rPr lang="en-US" sz="2400" dirty="0" smtClean="0"/>
              <a:t>.monotonous, </a:t>
            </a:r>
            <a:r>
              <a:rPr lang="en-US" sz="2400" b="1" dirty="0" smtClean="0"/>
              <a:t>7</a:t>
            </a:r>
            <a:r>
              <a:rPr lang="en-US" sz="2400" dirty="0" smtClean="0"/>
              <a:t>.lessen, </a:t>
            </a:r>
            <a:r>
              <a:rPr lang="en-US" sz="2400" b="1" dirty="0" smtClean="0"/>
              <a:t>8</a:t>
            </a:r>
            <a:r>
              <a:rPr lang="en-US" sz="2400" dirty="0" smtClean="0"/>
              <a:t>.trust, </a:t>
            </a:r>
            <a:r>
              <a:rPr lang="en-US" sz="2400" b="1" dirty="0" smtClean="0"/>
              <a:t>9</a:t>
            </a:r>
            <a:r>
              <a:rPr lang="en-US" sz="2400" dirty="0" smtClean="0"/>
              <a:t>.friend, </a:t>
            </a:r>
            <a:r>
              <a:rPr lang="en-US" sz="2400" b="1" dirty="0" smtClean="0"/>
              <a:t>10</a:t>
            </a:r>
            <a:r>
              <a:rPr lang="en-US" sz="2400" dirty="0" smtClean="0"/>
              <a:t>.satisfactory</a:t>
            </a:r>
            <a:endParaRPr lang="el-GR" sz="2400" dirty="0" smtClean="0"/>
          </a:p>
          <a:p>
            <a:r>
              <a:rPr lang="en-US" sz="2400" b="1" dirty="0" smtClean="0"/>
              <a:t> </a:t>
            </a:r>
            <a:endParaRPr lang="el-GR" sz="2400" dirty="0" smtClean="0"/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  <a:p>
            <a:r>
              <a:rPr lang="en-US" sz="2400" b="1" dirty="0" smtClean="0"/>
              <a:t>1</a:t>
            </a:r>
            <a:r>
              <a:rPr lang="en-US" sz="2400" dirty="0" smtClean="0"/>
              <a:t>.spends, </a:t>
            </a:r>
            <a:r>
              <a:rPr lang="en-US" sz="2400" b="1" dirty="0" smtClean="0"/>
              <a:t>2</a:t>
            </a:r>
            <a:r>
              <a:rPr lang="en-US" sz="2400" dirty="0" smtClean="0"/>
              <a:t>.make, </a:t>
            </a:r>
            <a:r>
              <a:rPr lang="en-US" sz="2400" b="1" dirty="0" smtClean="0"/>
              <a:t>3</a:t>
            </a:r>
            <a:r>
              <a:rPr lang="en-US" sz="2400" dirty="0" smtClean="0"/>
              <a:t>.invest, </a:t>
            </a:r>
            <a:r>
              <a:rPr lang="en-US" sz="2400" b="1" dirty="0" smtClean="0"/>
              <a:t>4</a:t>
            </a:r>
            <a:r>
              <a:rPr lang="en-US" sz="2400" dirty="0" smtClean="0"/>
              <a:t>.earn, </a:t>
            </a:r>
            <a:r>
              <a:rPr lang="en-US" sz="2400" b="1" dirty="0" smtClean="0"/>
              <a:t>5</a:t>
            </a:r>
            <a:r>
              <a:rPr lang="en-US" sz="2400" dirty="0" smtClean="0"/>
              <a:t>.borrows, </a:t>
            </a:r>
          </a:p>
          <a:p>
            <a:r>
              <a:rPr lang="en-US" sz="2400" b="1" dirty="0" smtClean="0"/>
              <a:t>6</a:t>
            </a:r>
            <a:r>
              <a:rPr lang="en-US" sz="2400" dirty="0" smtClean="0"/>
              <a:t>.lend, </a:t>
            </a:r>
            <a:r>
              <a:rPr lang="en-US" sz="2400" b="1" dirty="0" smtClean="0"/>
              <a:t>7</a:t>
            </a:r>
            <a:r>
              <a:rPr lang="en-US" sz="2400" dirty="0" smtClean="0"/>
              <a:t>.pays, </a:t>
            </a:r>
            <a:r>
              <a:rPr lang="en-US" sz="2400" b="1" dirty="0" smtClean="0"/>
              <a:t>8</a:t>
            </a:r>
            <a:r>
              <a:rPr lang="en-US" sz="2400" dirty="0" smtClean="0"/>
              <a:t>.save, </a:t>
            </a:r>
            <a:r>
              <a:rPr lang="en-US" sz="2400" b="1" dirty="0" smtClean="0"/>
              <a:t>9</a:t>
            </a:r>
            <a:r>
              <a:rPr lang="en-US" sz="2400" dirty="0" smtClean="0"/>
              <a:t>.gain, </a:t>
            </a:r>
            <a:r>
              <a:rPr lang="en-US" sz="2400" b="1" dirty="0" smtClean="0"/>
              <a:t>10</a:t>
            </a:r>
            <a:r>
              <a:rPr lang="en-US" sz="2400" dirty="0" smtClean="0"/>
              <a:t>.afford</a:t>
            </a:r>
            <a:endParaRPr lang="el-GR" sz="2400" dirty="0" smtClean="0"/>
          </a:p>
          <a:p>
            <a:r>
              <a:rPr lang="en-US" sz="2400" b="1" dirty="0" smtClean="0"/>
              <a:t> </a:t>
            </a: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10" name="9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034" y="714356"/>
            <a:ext cx="821537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</a:p>
          <a:p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.to,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.for,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.of,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.from,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.in, </a:t>
            </a:r>
          </a:p>
          <a:p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.on,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.by,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.of,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.about,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.in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Ex.6</a:t>
            </a:r>
          </a:p>
          <a:p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.staff,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.passengers,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.crew,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.advice, </a:t>
            </a:r>
          </a:p>
          <a:p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.preparation,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.concern,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.accepted, </a:t>
            </a:r>
          </a:p>
          <a:p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.safety,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.satisfactory,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.impression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Ex.7</a:t>
            </a:r>
          </a:p>
          <a:p>
            <a:r>
              <a:rPr lang="en-US" sz="2400" dirty="0" smtClean="0">
                <a:latin typeface="Comic Sans MS" pitchFamily="66" charset="0"/>
              </a:rPr>
              <a:t>work, recruitment, accountant, post, skills, cover, career, gained, expertise, hire</a:t>
            </a:r>
            <a:endParaRPr lang="el-GR" sz="2400" dirty="0" smtClean="0">
              <a:latin typeface="Comic Sans MS" pitchFamily="66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8596" y="671691"/>
            <a:ext cx="8358246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.are going,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.will rain,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.will get,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.is coming,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.will buy,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.is playing,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.am going to buy,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.will answer,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.will you do,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.am going to phone, </a:t>
            </a:r>
            <a:r>
              <a:rPr lang="en-US" sz="2400" b="1" dirty="0" smtClean="0">
                <a:latin typeface="Comic Sans MS" pitchFamily="66" charset="0"/>
              </a:rPr>
              <a:t>11</a:t>
            </a:r>
            <a:r>
              <a:rPr lang="en-US" sz="2400" dirty="0" smtClean="0">
                <a:latin typeface="Comic Sans MS" pitchFamily="66" charset="0"/>
              </a:rPr>
              <a:t>.is meeting, </a:t>
            </a:r>
            <a:r>
              <a:rPr lang="en-US" sz="2400" b="1" dirty="0" smtClean="0">
                <a:latin typeface="Comic Sans MS" pitchFamily="66" charset="0"/>
              </a:rPr>
              <a:t>12</a:t>
            </a:r>
            <a:r>
              <a:rPr lang="en-US" sz="2400" dirty="0" smtClean="0">
                <a:latin typeface="Comic Sans MS" pitchFamily="66" charset="0"/>
              </a:rPr>
              <a:t>.will see </a:t>
            </a:r>
            <a:endParaRPr lang="el-GR" sz="2400" dirty="0" smtClean="0">
              <a:latin typeface="Comic Sans MS" pitchFamily="66" charset="0"/>
            </a:endParaRPr>
          </a:p>
          <a:p>
            <a:endParaRPr lang="el-GR" sz="2400" dirty="0" smtClean="0">
              <a:latin typeface="Comic Sans MS" pitchFamily="66" charset="0"/>
            </a:endParaRPr>
          </a:p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r>
              <a:rPr lang="en-US" sz="2400" dirty="0" smtClean="0">
                <a:latin typeface="Comic Sans MS" pitchFamily="66" charset="0"/>
              </a:rPr>
              <a:t>He will have a meeting with the suppliers to sign new contracts.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He will have meetings with the production foremen to discuss production problems.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He will have a meeting with employees to improve relations between employees and managers.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He will do a market research to improve the products.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He will close the factory for a week to install new equipment.</a:t>
            </a:r>
            <a:endParaRPr kumimoji="0" lang="en-GB" sz="22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3286116" y="285728"/>
            <a:ext cx="2500330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C. Practising Language</a:t>
            </a:r>
            <a:endParaRPr lang="el-GR" sz="9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28596" y="671691"/>
            <a:ext cx="8358246" cy="729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are going to rise, are going to fall, are going to stay, are going to be, are going to cut,  are going to focus, are going to launch 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.too,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.enough,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.enough,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.too,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.too,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.enough,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.too,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.too,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.enough,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.enough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3286116" y="285728"/>
            <a:ext cx="2500330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C. Practising Language</a:t>
            </a:r>
            <a:endParaRPr lang="el-GR" sz="9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71538" y="1571612"/>
            <a:ext cx="842968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.summer,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.students,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.small,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.enjoy,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.paper,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.colleague,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.news,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.smile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2400" i="0" u="none" strike="noStrike" cap="none" normalizeH="0" baseline="0" dirty="0" smtClean="0">
                <a:ln>
                  <a:noFill/>
                </a:ln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2049" name="WordArt 1"/>
          <p:cNvSpPr>
            <a:spLocks noChangeArrowheads="1" noChangeShapeType="1" noTextEdit="1"/>
          </p:cNvSpPr>
          <p:nvPr/>
        </p:nvSpPr>
        <p:spPr bwMode="auto">
          <a:xfrm>
            <a:off x="3286116" y="285728"/>
            <a:ext cx="2143116" cy="3698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D. Language Game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pic>
        <p:nvPicPr>
          <p:cNvPr id="8" name="7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7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247</Words>
  <Application>Microsoft Office PowerPoint</Application>
  <PresentationFormat>Προβολή στην οθόνη (4:3)</PresentationFormat>
  <Paragraphs>74</Paragraphs>
  <Slides>7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94</cp:revision>
  <dcterms:created xsi:type="dcterms:W3CDTF">2016-09-14T15:52:23Z</dcterms:created>
  <dcterms:modified xsi:type="dcterms:W3CDTF">2019-02-05T19:10:34Z</dcterms:modified>
</cp:coreProperties>
</file>