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06" r:id="rId2"/>
    <p:sldId id="307" r:id="rId3"/>
    <p:sldId id="299" r:id="rId4"/>
    <p:sldId id="302" r:id="rId5"/>
    <p:sldId id="305" r:id="rId6"/>
    <p:sldId id="303" r:id="rId7"/>
    <p:sldId id="308" r:id="rId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EA52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15" autoAdjust="0"/>
    <p:restoredTop sz="94660" autoAdjust="0"/>
  </p:normalViewPr>
  <p:slideViewPr>
    <p:cSldViewPr>
      <p:cViewPr varScale="1">
        <p:scale>
          <a:sx n="52" d="100"/>
          <a:sy n="52" d="100"/>
        </p:scale>
        <p:origin x="-1219" y="-9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DC6B1A-CEE2-456F-9342-210CD3BA8EAC}" type="datetimeFigureOut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 dirty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1CD2D8-CB73-4BFC-9629-ACBD5786A425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ANSWER</a:t>
            </a:r>
            <a:r>
              <a:rPr lang="en-US" baseline="0" dirty="0" smtClean="0"/>
              <a:t> KEY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1FF37-C3F0-4328-A3C5-9FD66A0BE0C8}" type="slidenum">
              <a:rPr lang="el-GR" smtClean="0"/>
              <a:pPr/>
              <a:t>7</a:t>
            </a:fld>
            <a:endParaRPr lang="el-G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5CF64-DF54-48BE-8305-FCDFD79D5D02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9AAEF-92AA-4575-82C8-0D4470FA3C52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ED751-A1AC-4E08-99AA-9DF68D13A4EB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6A916-0E8A-4438-BBB8-4870AB2C72D1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6F9E4-9513-4D80-9C88-EB382DBA95EE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3EB11-A1C4-444D-81FE-1286DC3F23D9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DCC3C-951C-4C00-AFDB-9A350CC9D44B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0906A-14F4-4F0F-A4D0-F1DD1499F2E3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49561-DBDF-4B01-B462-C18F01F81045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1ACAA-3396-4194-B2B6-479E77677AC2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EAFA1-3767-4584-B7FC-2EA8203EEACA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060FE-0B94-400E-9105-BA7882BD8A4C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49B004-3641-4536-BD0E-9D12C294AD62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Unit 7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2060FE-0B94-400E-9105-BA7882BD8A4C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9" descr="ANd9GcRfIMphAI3-u3K_sIqCB_UVgeINEgZFturXP7lEK5rTGRwxmb800A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0" y="6143625"/>
            <a:ext cx="1100138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642910" y="928670"/>
            <a:ext cx="7929563" cy="8620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b="1" kern="10" normalizeH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/>
              </a:rPr>
              <a:t>BUSINESS</a:t>
            </a:r>
            <a:r>
              <a:rPr lang="en-US" sz="2400" b="1" kern="10" normalizeH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/>
              </a:rPr>
              <a:t> </a:t>
            </a:r>
            <a:r>
              <a:rPr lang="en-US" sz="2400" b="1" kern="10" normalizeH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/>
              </a:rPr>
              <a:t>ENGLISH</a:t>
            </a:r>
            <a:endParaRPr lang="el-GR" sz="2400" kern="10" normalizeH="1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chemeClr val="accent5">
                  <a:lumMod val="75000"/>
                </a:schemeClr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Comic Sans MS"/>
            </a:endParaRPr>
          </a:p>
        </p:txBody>
      </p:sp>
      <p:sp>
        <p:nvSpPr>
          <p:cNvPr id="2054" name="WordArt 5"/>
          <p:cNvSpPr>
            <a:spLocks noChangeArrowheads="1" noChangeShapeType="1" noTextEdit="1"/>
          </p:cNvSpPr>
          <p:nvPr/>
        </p:nvSpPr>
        <p:spPr bwMode="auto">
          <a:xfrm>
            <a:off x="2000232" y="2500306"/>
            <a:ext cx="500062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b="1" kern="10" normalizeH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/>
              </a:rPr>
              <a:t>Answer key</a:t>
            </a:r>
            <a:endParaRPr lang="el-GR" sz="2400" kern="10" normalizeH="1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chemeClr val="accent5">
                  <a:lumMod val="75000"/>
                </a:schemeClr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Comic Sans MS"/>
            </a:endParaRPr>
          </a:p>
        </p:txBody>
      </p:sp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1</a:t>
            </a:fld>
            <a:endParaRPr lang="el-GR" dirty="0"/>
          </a:p>
        </p:txBody>
      </p:sp>
      <p:pic>
        <p:nvPicPr>
          <p:cNvPr id="9" name="8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  <p:sp>
        <p:nvSpPr>
          <p:cNvPr id="11" name="WordArt 5"/>
          <p:cNvSpPr>
            <a:spLocks noChangeArrowheads="1" noChangeShapeType="1" noTextEdit="1"/>
          </p:cNvSpPr>
          <p:nvPr/>
        </p:nvSpPr>
        <p:spPr bwMode="auto">
          <a:xfrm>
            <a:off x="2857488" y="3786190"/>
            <a:ext cx="3286148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b="1" kern="10" normalizeH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/>
              </a:rPr>
              <a:t>Unit 7</a:t>
            </a:r>
            <a:endParaRPr lang="el-GR" sz="2400" kern="10" normalizeH="1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chemeClr val="accent5">
                  <a:lumMod val="75000"/>
                </a:schemeClr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Comic Sans MS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2</a:t>
            </a:fld>
            <a:endParaRPr lang="el-GR" dirty="0"/>
          </a:p>
        </p:txBody>
      </p:sp>
      <p:sp>
        <p:nvSpPr>
          <p:cNvPr id="8193" name="WordArt 1"/>
          <p:cNvSpPr>
            <a:spLocks noChangeArrowheads="1" noChangeShapeType="1" noTextEdit="1"/>
          </p:cNvSpPr>
          <p:nvPr/>
        </p:nvSpPr>
        <p:spPr bwMode="auto">
          <a:xfrm>
            <a:off x="2571736" y="285728"/>
            <a:ext cx="928694" cy="28575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9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CCFF"/>
                </a:solidFill>
                <a:effectLst/>
                <a:latin typeface="Comic Sans MS"/>
              </a:rPr>
              <a:t>Unit 7</a:t>
            </a:r>
            <a:endParaRPr lang="el-GR" sz="9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99CCFF"/>
              </a:solidFill>
              <a:effectLst/>
              <a:latin typeface="Comic Sans MS"/>
            </a:endParaRPr>
          </a:p>
        </p:txBody>
      </p:sp>
      <p:sp>
        <p:nvSpPr>
          <p:cNvPr id="6" name="WordArt 2"/>
          <p:cNvSpPr>
            <a:spLocks noChangeArrowheads="1" noChangeShapeType="1" noTextEdit="1"/>
          </p:cNvSpPr>
          <p:nvPr/>
        </p:nvSpPr>
        <p:spPr bwMode="auto">
          <a:xfrm>
            <a:off x="4071934" y="285729"/>
            <a:ext cx="3000396" cy="35719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9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CCFF"/>
                </a:solidFill>
                <a:effectLst/>
                <a:latin typeface="Comic Sans MS"/>
              </a:rPr>
              <a:t>B. Developing Language</a:t>
            </a:r>
            <a:endParaRPr lang="el-GR" sz="9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99CCFF"/>
              </a:solidFill>
              <a:effectLst/>
              <a:latin typeface="Comic Sans MS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500034" y="714356"/>
            <a:ext cx="821537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Ex.1</a:t>
            </a:r>
          </a:p>
          <a:p>
            <a:r>
              <a:rPr lang="en-US" sz="2400" b="1" dirty="0" smtClean="0"/>
              <a:t>1</a:t>
            </a:r>
            <a:r>
              <a:rPr lang="en-US" sz="2400" dirty="0" smtClean="0"/>
              <a:t>.False, </a:t>
            </a:r>
            <a:r>
              <a:rPr lang="en-US" sz="2400" b="1" dirty="0" smtClean="0"/>
              <a:t>2</a:t>
            </a:r>
            <a:r>
              <a:rPr lang="en-US" sz="2400" dirty="0" smtClean="0"/>
              <a:t>.True, </a:t>
            </a:r>
            <a:r>
              <a:rPr lang="en-US" sz="2400" b="1" dirty="0" smtClean="0"/>
              <a:t>3</a:t>
            </a:r>
            <a:r>
              <a:rPr lang="en-US" sz="2400" dirty="0" smtClean="0"/>
              <a:t>.False, </a:t>
            </a:r>
            <a:r>
              <a:rPr lang="en-US" sz="2400" b="1" dirty="0" smtClean="0"/>
              <a:t>4</a:t>
            </a:r>
            <a:r>
              <a:rPr lang="en-US" sz="2400" dirty="0" smtClean="0"/>
              <a:t>.False, </a:t>
            </a:r>
            <a:r>
              <a:rPr lang="en-US" sz="2400" b="1" dirty="0" smtClean="0"/>
              <a:t>5</a:t>
            </a:r>
            <a:r>
              <a:rPr lang="en-US" sz="2400" dirty="0" smtClean="0"/>
              <a:t>.True, </a:t>
            </a:r>
          </a:p>
          <a:p>
            <a:r>
              <a:rPr lang="en-US" sz="2400" b="1" dirty="0" smtClean="0"/>
              <a:t>6</a:t>
            </a:r>
            <a:r>
              <a:rPr lang="en-US" sz="2400" dirty="0" smtClean="0"/>
              <a:t>.True, </a:t>
            </a:r>
            <a:r>
              <a:rPr lang="en-US" sz="2400" b="1" dirty="0" smtClean="0"/>
              <a:t>7</a:t>
            </a:r>
            <a:r>
              <a:rPr lang="en-US" sz="2400" dirty="0" smtClean="0"/>
              <a:t>.False, </a:t>
            </a:r>
            <a:r>
              <a:rPr lang="en-US" sz="2400" b="1" dirty="0" smtClean="0"/>
              <a:t>8</a:t>
            </a:r>
            <a:r>
              <a:rPr lang="en-US" sz="2400" dirty="0" smtClean="0"/>
              <a:t>.True, </a:t>
            </a:r>
            <a:r>
              <a:rPr lang="en-US" sz="2400" b="1" dirty="0" smtClean="0"/>
              <a:t>9</a:t>
            </a:r>
            <a:r>
              <a:rPr lang="en-US" sz="2400" dirty="0" smtClean="0"/>
              <a:t>.False, </a:t>
            </a:r>
            <a:r>
              <a:rPr lang="en-US" sz="2400" b="1" dirty="0" smtClean="0"/>
              <a:t>10</a:t>
            </a:r>
            <a:r>
              <a:rPr lang="en-US" sz="2400" dirty="0" smtClean="0"/>
              <a:t>.True</a:t>
            </a:r>
            <a:endParaRPr lang="el-GR" sz="2400" dirty="0" smtClean="0"/>
          </a:p>
          <a:p>
            <a:r>
              <a:rPr lang="en-US" sz="2400" b="1" dirty="0" smtClean="0"/>
              <a:t> </a:t>
            </a:r>
            <a:endParaRPr lang="el-GR" sz="2400" dirty="0" smtClean="0"/>
          </a:p>
          <a:p>
            <a:pPr lvl="0"/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Ex.2</a:t>
            </a:r>
          </a:p>
          <a:p>
            <a:r>
              <a:rPr lang="en-US" sz="2400" dirty="0" smtClean="0"/>
              <a:t>1e, 2h, 3i, 4g, 5b, 6d, 7j, 8f, 9a, 10c  </a:t>
            </a:r>
            <a:endParaRPr lang="el-GR" sz="2400" dirty="0" smtClean="0"/>
          </a:p>
          <a:p>
            <a:r>
              <a:rPr lang="en-US" sz="2400" dirty="0" smtClean="0"/>
              <a:t> </a:t>
            </a:r>
            <a:endParaRPr lang="el-GR" sz="2400" dirty="0" smtClean="0"/>
          </a:p>
          <a:p>
            <a:pPr lvl="0"/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Ex.3</a:t>
            </a:r>
          </a:p>
          <a:p>
            <a:r>
              <a:rPr lang="en-US" sz="2400" b="1" dirty="0" smtClean="0"/>
              <a:t>1</a:t>
            </a:r>
            <a:r>
              <a:rPr lang="en-US" sz="2400" dirty="0" smtClean="0"/>
              <a:t>.safety, </a:t>
            </a:r>
            <a:r>
              <a:rPr lang="en-US" sz="2400" b="1" dirty="0" smtClean="0"/>
              <a:t>2</a:t>
            </a:r>
            <a:r>
              <a:rPr lang="en-US" sz="2400" dirty="0" smtClean="0"/>
              <a:t>.inland/domestic, </a:t>
            </a:r>
            <a:r>
              <a:rPr lang="en-US" sz="2400" b="1" dirty="0" smtClean="0"/>
              <a:t>3</a:t>
            </a:r>
            <a:r>
              <a:rPr lang="en-US" sz="2400" dirty="0" smtClean="0"/>
              <a:t>.true, </a:t>
            </a:r>
            <a:r>
              <a:rPr lang="en-US" sz="2400" b="1" dirty="0" smtClean="0"/>
              <a:t>4</a:t>
            </a:r>
            <a:r>
              <a:rPr lang="en-US" sz="2400" dirty="0" smtClean="0"/>
              <a:t>.accept, </a:t>
            </a:r>
            <a:r>
              <a:rPr lang="en-US" sz="2400" b="1" dirty="0" smtClean="0"/>
              <a:t>5</a:t>
            </a:r>
            <a:r>
              <a:rPr lang="en-US" sz="2400" dirty="0" smtClean="0"/>
              <a:t>.afraid, </a:t>
            </a:r>
            <a:r>
              <a:rPr lang="en-US" sz="2400" b="1" dirty="0" smtClean="0"/>
              <a:t>6</a:t>
            </a:r>
            <a:r>
              <a:rPr lang="en-US" sz="2400" dirty="0" smtClean="0"/>
              <a:t>.monotonous, </a:t>
            </a:r>
            <a:r>
              <a:rPr lang="en-US" sz="2400" b="1" dirty="0" smtClean="0"/>
              <a:t>7</a:t>
            </a:r>
            <a:r>
              <a:rPr lang="en-US" sz="2400" dirty="0" smtClean="0"/>
              <a:t>.lessen, </a:t>
            </a:r>
            <a:r>
              <a:rPr lang="en-US" sz="2400" b="1" dirty="0" smtClean="0"/>
              <a:t>8</a:t>
            </a:r>
            <a:r>
              <a:rPr lang="en-US" sz="2400" dirty="0" smtClean="0"/>
              <a:t>.trust, </a:t>
            </a:r>
            <a:r>
              <a:rPr lang="en-US" sz="2400" b="1" dirty="0" smtClean="0"/>
              <a:t>9</a:t>
            </a:r>
            <a:r>
              <a:rPr lang="en-US" sz="2400" dirty="0" smtClean="0"/>
              <a:t>.friend, </a:t>
            </a:r>
            <a:r>
              <a:rPr lang="en-US" sz="2400" b="1" dirty="0" smtClean="0"/>
              <a:t>10</a:t>
            </a:r>
            <a:r>
              <a:rPr lang="en-US" sz="2400" dirty="0" smtClean="0"/>
              <a:t>.satisfactory</a:t>
            </a:r>
            <a:endParaRPr lang="el-GR" sz="2400" dirty="0" smtClean="0"/>
          </a:p>
          <a:p>
            <a:r>
              <a:rPr lang="en-US" sz="2400" b="1" dirty="0" smtClean="0"/>
              <a:t> </a:t>
            </a:r>
            <a:endParaRPr lang="el-GR" sz="2400" dirty="0" smtClean="0"/>
          </a:p>
          <a:p>
            <a:pPr lvl="0"/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Ex.4</a:t>
            </a:r>
          </a:p>
          <a:p>
            <a:r>
              <a:rPr lang="en-US" sz="2400" b="1" dirty="0" smtClean="0"/>
              <a:t>1</a:t>
            </a:r>
            <a:r>
              <a:rPr lang="en-US" sz="2400" dirty="0" smtClean="0"/>
              <a:t>.spends, </a:t>
            </a:r>
            <a:r>
              <a:rPr lang="en-US" sz="2400" b="1" dirty="0" smtClean="0"/>
              <a:t>2</a:t>
            </a:r>
            <a:r>
              <a:rPr lang="en-US" sz="2400" dirty="0" smtClean="0"/>
              <a:t>.make, </a:t>
            </a:r>
            <a:r>
              <a:rPr lang="en-US" sz="2400" b="1" dirty="0" smtClean="0"/>
              <a:t>3</a:t>
            </a:r>
            <a:r>
              <a:rPr lang="en-US" sz="2400" dirty="0" smtClean="0"/>
              <a:t>.invest, </a:t>
            </a:r>
            <a:r>
              <a:rPr lang="en-US" sz="2400" b="1" dirty="0" smtClean="0"/>
              <a:t>4</a:t>
            </a:r>
            <a:r>
              <a:rPr lang="en-US" sz="2400" dirty="0" smtClean="0"/>
              <a:t>.earn, </a:t>
            </a:r>
            <a:r>
              <a:rPr lang="en-US" sz="2400" b="1" dirty="0" smtClean="0"/>
              <a:t>5</a:t>
            </a:r>
            <a:r>
              <a:rPr lang="en-US" sz="2400" dirty="0" smtClean="0"/>
              <a:t>.borrows, </a:t>
            </a:r>
          </a:p>
          <a:p>
            <a:r>
              <a:rPr lang="en-US" sz="2400" b="1" dirty="0" smtClean="0"/>
              <a:t>6</a:t>
            </a:r>
            <a:r>
              <a:rPr lang="en-US" sz="2400" dirty="0" smtClean="0"/>
              <a:t>.lend, </a:t>
            </a:r>
            <a:r>
              <a:rPr lang="en-US" sz="2400" b="1" dirty="0" smtClean="0"/>
              <a:t>7</a:t>
            </a:r>
            <a:r>
              <a:rPr lang="en-US" sz="2400" dirty="0" smtClean="0"/>
              <a:t>.pays, </a:t>
            </a:r>
            <a:r>
              <a:rPr lang="en-US" sz="2400" b="1" dirty="0" smtClean="0"/>
              <a:t>8</a:t>
            </a:r>
            <a:r>
              <a:rPr lang="en-US" sz="2400" dirty="0" smtClean="0"/>
              <a:t>.save, </a:t>
            </a:r>
            <a:r>
              <a:rPr lang="en-US" sz="2400" b="1" dirty="0" smtClean="0"/>
              <a:t>9</a:t>
            </a:r>
            <a:r>
              <a:rPr lang="en-US" sz="2400" dirty="0" smtClean="0"/>
              <a:t>.gain, </a:t>
            </a:r>
            <a:r>
              <a:rPr lang="en-US" sz="2400" b="1" dirty="0" smtClean="0"/>
              <a:t>10</a:t>
            </a:r>
            <a:r>
              <a:rPr lang="en-US" sz="2400" dirty="0" smtClean="0"/>
              <a:t>.afford</a:t>
            </a:r>
            <a:endParaRPr lang="el-GR" sz="2400" dirty="0" smtClean="0"/>
          </a:p>
          <a:p>
            <a:r>
              <a:rPr lang="en-US" sz="2400" b="1" dirty="0" smtClean="0"/>
              <a:t> </a:t>
            </a:r>
            <a:endParaRPr kumimoji="0" lang="en-GB" sz="2400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</p:txBody>
      </p:sp>
      <p:pic>
        <p:nvPicPr>
          <p:cNvPr id="8" name="7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8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  <p:pic>
        <p:nvPicPr>
          <p:cNvPr id="10" name="9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508097" y="6294977"/>
            <a:ext cx="413008" cy="713038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3</a:t>
            </a:fld>
            <a:endParaRPr lang="el-GR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500034" y="714356"/>
            <a:ext cx="821537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Ex.5</a:t>
            </a:r>
          </a:p>
          <a:p>
            <a:r>
              <a:rPr lang="en-US" sz="2400" b="1" dirty="0" smtClean="0">
                <a:latin typeface="Comic Sans MS" pitchFamily="66" charset="0"/>
              </a:rPr>
              <a:t>1</a:t>
            </a:r>
            <a:r>
              <a:rPr lang="en-US" sz="2400" dirty="0" smtClean="0">
                <a:latin typeface="Comic Sans MS" pitchFamily="66" charset="0"/>
              </a:rPr>
              <a:t>.to, </a:t>
            </a:r>
            <a:r>
              <a:rPr lang="en-US" sz="2400" b="1" dirty="0" smtClean="0">
                <a:latin typeface="Comic Sans MS" pitchFamily="66" charset="0"/>
              </a:rPr>
              <a:t>2</a:t>
            </a:r>
            <a:r>
              <a:rPr lang="en-US" sz="2400" dirty="0" smtClean="0">
                <a:latin typeface="Comic Sans MS" pitchFamily="66" charset="0"/>
              </a:rPr>
              <a:t>.for, </a:t>
            </a:r>
            <a:r>
              <a:rPr lang="en-US" sz="2400" b="1" dirty="0" smtClean="0">
                <a:latin typeface="Comic Sans MS" pitchFamily="66" charset="0"/>
              </a:rPr>
              <a:t>3</a:t>
            </a:r>
            <a:r>
              <a:rPr lang="en-US" sz="2400" dirty="0" smtClean="0">
                <a:latin typeface="Comic Sans MS" pitchFamily="66" charset="0"/>
              </a:rPr>
              <a:t>.of, </a:t>
            </a:r>
            <a:r>
              <a:rPr lang="en-US" sz="2400" b="1" dirty="0" smtClean="0">
                <a:latin typeface="Comic Sans MS" pitchFamily="66" charset="0"/>
              </a:rPr>
              <a:t>4</a:t>
            </a:r>
            <a:r>
              <a:rPr lang="en-US" sz="2400" dirty="0" smtClean="0">
                <a:latin typeface="Comic Sans MS" pitchFamily="66" charset="0"/>
              </a:rPr>
              <a:t>.from, </a:t>
            </a:r>
            <a:r>
              <a:rPr lang="en-US" sz="2400" b="1" dirty="0" smtClean="0">
                <a:latin typeface="Comic Sans MS" pitchFamily="66" charset="0"/>
              </a:rPr>
              <a:t>5</a:t>
            </a:r>
            <a:r>
              <a:rPr lang="en-US" sz="2400" dirty="0" smtClean="0">
                <a:latin typeface="Comic Sans MS" pitchFamily="66" charset="0"/>
              </a:rPr>
              <a:t>.in, </a:t>
            </a:r>
          </a:p>
          <a:p>
            <a:r>
              <a:rPr lang="en-US" sz="2400" b="1" dirty="0" smtClean="0">
                <a:latin typeface="Comic Sans MS" pitchFamily="66" charset="0"/>
              </a:rPr>
              <a:t>6</a:t>
            </a:r>
            <a:r>
              <a:rPr lang="en-US" sz="2400" dirty="0" smtClean="0">
                <a:latin typeface="Comic Sans MS" pitchFamily="66" charset="0"/>
              </a:rPr>
              <a:t>.on, </a:t>
            </a:r>
            <a:r>
              <a:rPr lang="en-US" sz="2400" b="1" dirty="0" smtClean="0">
                <a:latin typeface="Comic Sans MS" pitchFamily="66" charset="0"/>
              </a:rPr>
              <a:t>7</a:t>
            </a:r>
            <a:r>
              <a:rPr lang="en-US" sz="2400" dirty="0" smtClean="0">
                <a:latin typeface="Comic Sans MS" pitchFamily="66" charset="0"/>
              </a:rPr>
              <a:t>.by, </a:t>
            </a:r>
            <a:r>
              <a:rPr lang="en-US" sz="2400" b="1" dirty="0" smtClean="0">
                <a:latin typeface="Comic Sans MS" pitchFamily="66" charset="0"/>
              </a:rPr>
              <a:t>8</a:t>
            </a:r>
            <a:r>
              <a:rPr lang="en-US" sz="2400" dirty="0" smtClean="0">
                <a:latin typeface="Comic Sans MS" pitchFamily="66" charset="0"/>
              </a:rPr>
              <a:t>.of, </a:t>
            </a:r>
            <a:r>
              <a:rPr lang="en-US" sz="2400" b="1" dirty="0" smtClean="0">
                <a:latin typeface="Comic Sans MS" pitchFamily="66" charset="0"/>
              </a:rPr>
              <a:t>9</a:t>
            </a:r>
            <a:r>
              <a:rPr lang="en-US" sz="2400" dirty="0" smtClean="0">
                <a:latin typeface="Comic Sans MS" pitchFamily="66" charset="0"/>
              </a:rPr>
              <a:t>.about, </a:t>
            </a:r>
            <a:r>
              <a:rPr lang="en-US" sz="2400" b="1" dirty="0" smtClean="0">
                <a:latin typeface="Comic Sans MS" pitchFamily="66" charset="0"/>
              </a:rPr>
              <a:t>10</a:t>
            </a:r>
            <a:r>
              <a:rPr lang="en-US" sz="2400" dirty="0" smtClean="0">
                <a:latin typeface="Comic Sans MS" pitchFamily="66" charset="0"/>
              </a:rPr>
              <a:t>.in</a:t>
            </a:r>
            <a:endParaRPr lang="el-GR" sz="2400" dirty="0" smtClean="0">
              <a:latin typeface="Comic Sans MS" pitchFamily="66" charset="0"/>
            </a:endParaRPr>
          </a:p>
          <a:p>
            <a:r>
              <a:rPr lang="en-US" sz="2400" dirty="0" smtClean="0">
                <a:latin typeface="Comic Sans MS" pitchFamily="66" charset="0"/>
              </a:rPr>
              <a:t> </a:t>
            </a:r>
            <a:endParaRPr lang="el-GR" sz="2400" dirty="0" smtClean="0">
              <a:latin typeface="Comic Sans MS" pitchFamily="66" charset="0"/>
            </a:endParaRPr>
          </a:p>
          <a:p>
            <a:pPr lvl="0"/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Ex.6</a:t>
            </a:r>
          </a:p>
          <a:p>
            <a:r>
              <a:rPr lang="en-US" sz="2400" b="1" dirty="0" smtClean="0">
                <a:latin typeface="Comic Sans MS" pitchFamily="66" charset="0"/>
              </a:rPr>
              <a:t>1</a:t>
            </a:r>
            <a:r>
              <a:rPr lang="en-US" sz="2400" dirty="0" smtClean="0">
                <a:latin typeface="Comic Sans MS" pitchFamily="66" charset="0"/>
              </a:rPr>
              <a:t>.staff, </a:t>
            </a:r>
            <a:r>
              <a:rPr lang="en-US" sz="2400" b="1" dirty="0" smtClean="0">
                <a:latin typeface="Comic Sans MS" pitchFamily="66" charset="0"/>
              </a:rPr>
              <a:t>2</a:t>
            </a:r>
            <a:r>
              <a:rPr lang="en-US" sz="2400" dirty="0" smtClean="0">
                <a:latin typeface="Comic Sans MS" pitchFamily="66" charset="0"/>
              </a:rPr>
              <a:t>.passengers, </a:t>
            </a:r>
            <a:r>
              <a:rPr lang="en-US" sz="2400" b="1" dirty="0" smtClean="0">
                <a:latin typeface="Comic Sans MS" pitchFamily="66" charset="0"/>
              </a:rPr>
              <a:t>3</a:t>
            </a:r>
            <a:r>
              <a:rPr lang="en-US" sz="2400" dirty="0" smtClean="0">
                <a:latin typeface="Comic Sans MS" pitchFamily="66" charset="0"/>
              </a:rPr>
              <a:t>.crew, </a:t>
            </a:r>
            <a:r>
              <a:rPr lang="en-US" sz="2400" b="1" dirty="0" smtClean="0">
                <a:latin typeface="Comic Sans MS" pitchFamily="66" charset="0"/>
              </a:rPr>
              <a:t>4</a:t>
            </a:r>
            <a:r>
              <a:rPr lang="en-US" sz="2400" dirty="0" smtClean="0">
                <a:latin typeface="Comic Sans MS" pitchFamily="66" charset="0"/>
              </a:rPr>
              <a:t>.advice, </a:t>
            </a:r>
          </a:p>
          <a:p>
            <a:r>
              <a:rPr lang="en-US" sz="2400" b="1" dirty="0" smtClean="0">
                <a:latin typeface="Comic Sans MS" pitchFamily="66" charset="0"/>
              </a:rPr>
              <a:t>5</a:t>
            </a:r>
            <a:r>
              <a:rPr lang="en-US" sz="2400" dirty="0" smtClean="0">
                <a:latin typeface="Comic Sans MS" pitchFamily="66" charset="0"/>
              </a:rPr>
              <a:t>.preparation, </a:t>
            </a:r>
            <a:r>
              <a:rPr lang="en-US" sz="2400" b="1" dirty="0" smtClean="0">
                <a:latin typeface="Comic Sans MS" pitchFamily="66" charset="0"/>
              </a:rPr>
              <a:t>6</a:t>
            </a:r>
            <a:r>
              <a:rPr lang="en-US" sz="2400" dirty="0" smtClean="0">
                <a:latin typeface="Comic Sans MS" pitchFamily="66" charset="0"/>
              </a:rPr>
              <a:t>.concern, </a:t>
            </a:r>
            <a:r>
              <a:rPr lang="en-US" sz="2400" b="1" dirty="0" smtClean="0">
                <a:latin typeface="Comic Sans MS" pitchFamily="66" charset="0"/>
              </a:rPr>
              <a:t>7</a:t>
            </a:r>
            <a:r>
              <a:rPr lang="en-US" sz="2400" dirty="0" smtClean="0">
                <a:latin typeface="Comic Sans MS" pitchFamily="66" charset="0"/>
              </a:rPr>
              <a:t>.accepted, </a:t>
            </a:r>
          </a:p>
          <a:p>
            <a:r>
              <a:rPr lang="en-US" sz="2400" b="1" dirty="0" smtClean="0">
                <a:latin typeface="Comic Sans MS" pitchFamily="66" charset="0"/>
              </a:rPr>
              <a:t>8</a:t>
            </a:r>
            <a:r>
              <a:rPr lang="en-US" sz="2400" dirty="0" smtClean="0">
                <a:latin typeface="Comic Sans MS" pitchFamily="66" charset="0"/>
              </a:rPr>
              <a:t>.safety, </a:t>
            </a:r>
            <a:r>
              <a:rPr lang="en-US" sz="2400" b="1" dirty="0" smtClean="0">
                <a:latin typeface="Comic Sans MS" pitchFamily="66" charset="0"/>
              </a:rPr>
              <a:t>9</a:t>
            </a:r>
            <a:r>
              <a:rPr lang="en-US" sz="2400" dirty="0" smtClean="0">
                <a:latin typeface="Comic Sans MS" pitchFamily="66" charset="0"/>
              </a:rPr>
              <a:t>.satisfactory, </a:t>
            </a:r>
            <a:r>
              <a:rPr lang="en-US" sz="2400" b="1" dirty="0" smtClean="0">
                <a:latin typeface="Comic Sans MS" pitchFamily="66" charset="0"/>
              </a:rPr>
              <a:t>10</a:t>
            </a:r>
            <a:r>
              <a:rPr lang="en-US" sz="2400" dirty="0" smtClean="0">
                <a:latin typeface="Comic Sans MS" pitchFamily="66" charset="0"/>
              </a:rPr>
              <a:t>.impression</a:t>
            </a:r>
            <a:endParaRPr lang="el-GR" sz="2400" dirty="0" smtClean="0">
              <a:latin typeface="Comic Sans MS" pitchFamily="66" charset="0"/>
            </a:endParaRPr>
          </a:p>
          <a:p>
            <a:r>
              <a:rPr lang="en-US" sz="2400" dirty="0" smtClean="0">
                <a:latin typeface="Comic Sans MS" pitchFamily="66" charset="0"/>
              </a:rPr>
              <a:t> </a:t>
            </a:r>
            <a:endParaRPr lang="el-GR" sz="2400" dirty="0" smtClean="0">
              <a:latin typeface="Comic Sans MS" pitchFamily="66" charset="0"/>
            </a:endParaRPr>
          </a:p>
          <a:p>
            <a:pPr lvl="0"/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Ex.7</a:t>
            </a:r>
          </a:p>
          <a:p>
            <a:r>
              <a:rPr lang="en-US" sz="2400" dirty="0" smtClean="0">
                <a:latin typeface="Comic Sans MS" pitchFamily="66" charset="0"/>
              </a:rPr>
              <a:t>work, recruitment, accountant, post, skills, cover, career, gained, expertise, hire</a:t>
            </a:r>
            <a:endParaRPr lang="el-GR" sz="2400" dirty="0" smtClean="0">
              <a:latin typeface="Comic Sans MS" pitchFamily="66" charset="0"/>
            </a:endParaRPr>
          </a:p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kumimoji="0" lang="en-GB" sz="2400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</p:txBody>
      </p:sp>
      <p:pic>
        <p:nvPicPr>
          <p:cNvPr id="5" name="4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  <p:pic>
        <p:nvPicPr>
          <p:cNvPr id="8" name="7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508097" y="6294977"/>
            <a:ext cx="413008" cy="713038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4</a:t>
            </a:fld>
            <a:endParaRPr lang="el-GR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28596" y="671691"/>
            <a:ext cx="8358246" cy="5601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2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Ex.1</a:t>
            </a:r>
          </a:p>
          <a:p>
            <a:r>
              <a:rPr lang="en-US" sz="2400" b="1" dirty="0" smtClean="0">
                <a:latin typeface="Comic Sans MS" pitchFamily="66" charset="0"/>
              </a:rPr>
              <a:t>1</a:t>
            </a:r>
            <a:r>
              <a:rPr lang="en-US" sz="2400" dirty="0" smtClean="0">
                <a:latin typeface="Comic Sans MS" pitchFamily="66" charset="0"/>
              </a:rPr>
              <a:t>.are going, </a:t>
            </a:r>
            <a:r>
              <a:rPr lang="en-US" sz="2400" b="1" dirty="0" smtClean="0">
                <a:latin typeface="Comic Sans MS" pitchFamily="66" charset="0"/>
              </a:rPr>
              <a:t>2</a:t>
            </a:r>
            <a:r>
              <a:rPr lang="en-US" sz="2400" dirty="0" smtClean="0">
                <a:latin typeface="Comic Sans MS" pitchFamily="66" charset="0"/>
              </a:rPr>
              <a:t>.will rain, </a:t>
            </a:r>
            <a:r>
              <a:rPr lang="en-US" sz="2400" b="1" dirty="0" smtClean="0">
                <a:latin typeface="Comic Sans MS" pitchFamily="66" charset="0"/>
              </a:rPr>
              <a:t>3</a:t>
            </a:r>
            <a:r>
              <a:rPr lang="en-US" sz="2400" dirty="0" smtClean="0">
                <a:latin typeface="Comic Sans MS" pitchFamily="66" charset="0"/>
              </a:rPr>
              <a:t>.will get, </a:t>
            </a:r>
            <a:r>
              <a:rPr lang="en-US" sz="2400" b="1" dirty="0" smtClean="0">
                <a:latin typeface="Comic Sans MS" pitchFamily="66" charset="0"/>
              </a:rPr>
              <a:t>4</a:t>
            </a:r>
            <a:r>
              <a:rPr lang="en-US" sz="2400" dirty="0" smtClean="0">
                <a:latin typeface="Comic Sans MS" pitchFamily="66" charset="0"/>
              </a:rPr>
              <a:t>.is coming, </a:t>
            </a:r>
            <a:r>
              <a:rPr lang="en-US" sz="2400" b="1" dirty="0" smtClean="0">
                <a:latin typeface="Comic Sans MS" pitchFamily="66" charset="0"/>
              </a:rPr>
              <a:t>5</a:t>
            </a:r>
            <a:r>
              <a:rPr lang="en-US" sz="2400" dirty="0" smtClean="0">
                <a:latin typeface="Comic Sans MS" pitchFamily="66" charset="0"/>
              </a:rPr>
              <a:t>.will buy, </a:t>
            </a:r>
            <a:r>
              <a:rPr lang="en-US" sz="2400" b="1" dirty="0" smtClean="0">
                <a:latin typeface="Comic Sans MS" pitchFamily="66" charset="0"/>
              </a:rPr>
              <a:t>6</a:t>
            </a:r>
            <a:r>
              <a:rPr lang="en-US" sz="2400" dirty="0" smtClean="0">
                <a:latin typeface="Comic Sans MS" pitchFamily="66" charset="0"/>
              </a:rPr>
              <a:t>.is playing, </a:t>
            </a:r>
            <a:r>
              <a:rPr lang="en-US" sz="2400" b="1" dirty="0" smtClean="0">
                <a:latin typeface="Comic Sans MS" pitchFamily="66" charset="0"/>
              </a:rPr>
              <a:t>7</a:t>
            </a:r>
            <a:r>
              <a:rPr lang="en-US" sz="2400" dirty="0" smtClean="0">
                <a:latin typeface="Comic Sans MS" pitchFamily="66" charset="0"/>
              </a:rPr>
              <a:t>.am going to buy, </a:t>
            </a:r>
            <a:r>
              <a:rPr lang="en-US" sz="2400" b="1" dirty="0" smtClean="0">
                <a:latin typeface="Comic Sans MS" pitchFamily="66" charset="0"/>
              </a:rPr>
              <a:t>8</a:t>
            </a:r>
            <a:r>
              <a:rPr lang="en-US" sz="2400" dirty="0" smtClean="0">
                <a:latin typeface="Comic Sans MS" pitchFamily="66" charset="0"/>
              </a:rPr>
              <a:t>.will answer, </a:t>
            </a:r>
            <a:r>
              <a:rPr lang="en-US" sz="2400" b="1" dirty="0" smtClean="0">
                <a:latin typeface="Comic Sans MS" pitchFamily="66" charset="0"/>
              </a:rPr>
              <a:t>9</a:t>
            </a:r>
            <a:r>
              <a:rPr lang="en-US" sz="2400" dirty="0" smtClean="0">
                <a:latin typeface="Comic Sans MS" pitchFamily="66" charset="0"/>
              </a:rPr>
              <a:t>.will you do, </a:t>
            </a:r>
            <a:r>
              <a:rPr lang="en-US" sz="2400" b="1" dirty="0" smtClean="0">
                <a:latin typeface="Comic Sans MS" pitchFamily="66" charset="0"/>
              </a:rPr>
              <a:t>10</a:t>
            </a:r>
            <a:r>
              <a:rPr lang="en-US" sz="2400" dirty="0" smtClean="0">
                <a:latin typeface="Comic Sans MS" pitchFamily="66" charset="0"/>
              </a:rPr>
              <a:t>.am going to phone, </a:t>
            </a:r>
            <a:r>
              <a:rPr lang="en-US" sz="2400" b="1" dirty="0" smtClean="0">
                <a:latin typeface="Comic Sans MS" pitchFamily="66" charset="0"/>
              </a:rPr>
              <a:t>11</a:t>
            </a:r>
            <a:r>
              <a:rPr lang="en-US" sz="2400" dirty="0" smtClean="0">
                <a:latin typeface="Comic Sans MS" pitchFamily="66" charset="0"/>
              </a:rPr>
              <a:t>.is meeting, </a:t>
            </a:r>
            <a:r>
              <a:rPr lang="en-US" sz="2400" b="1" dirty="0" smtClean="0">
                <a:latin typeface="Comic Sans MS" pitchFamily="66" charset="0"/>
              </a:rPr>
              <a:t>12</a:t>
            </a:r>
            <a:r>
              <a:rPr lang="en-US" sz="2400" dirty="0" smtClean="0">
                <a:latin typeface="Comic Sans MS" pitchFamily="66" charset="0"/>
              </a:rPr>
              <a:t>.will see </a:t>
            </a:r>
            <a:endParaRPr lang="el-GR" sz="2400" dirty="0" smtClean="0">
              <a:latin typeface="Comic Sans MS" pitchFamily="66" charset="0"/>
            </a:endParaRPr>
          </a:p>
          <a:p>
            <a:endParaRPr lang="el-GR" sz="2400" dirty="0" smtClean="0">
              <a:latin typeface="Comic Sans MS" pitchFamily="66" charset="0"/>
            </a:endParaRPr>
          </a:p>
          <a:p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Ex.2</a:t>
            </a:r>
          </a:p>
          <a:p>
            <a:r>
              <a:rPr lang="en-US" sz="2400" dirty="0" smtClean="0">
                <a:latin typeface="Comic Sans MS" pitchFamily="66" charset="0"/>
              </a:rPr>
              <a:t>He will have a meeting with the suppliers to sign new contracts.</a:t>
            </a:r>
            <a:endParaRPr lang="el-GR" sz="2400" dirty="0" smtClean="0">
              <a:latin typeface="Comic Sans MS" pitchFamily="66" charset="0"/>
            </a:endParaRPr>
          </a:p>
          <a:p>
            <a:r>
              <a:rPr lang="en-US" sz="2400" dirty="0" smtClean="0">
                <a:latin typeface="Comic Sans MS" pitchFamily="66" charset="0"/>
              </a:rPr>
              <a:t>He will have meetings with the production foremen to discuss production problems.</a:t>
            </a:r>
            <a:endParaRPr lang="el-GR" sz="2400" dirty="0" smtClean="0">
              <a:latin typeface="Comic Sans MS" pitchFamily="66" charset="0"/>
            </a:endParaRPr>
          </a:p>
          <a:p>
            <a:r>
              <a:rPr lang="en-US" sz="2400" dirty="0" smtClean="0">
                <a:latin typeface="Comic Sans MS" pitchFamily="66" charset="0"/>
              </a:rPr>
              <a:t>He will have a meeting with employees to improve relations between employees and managers.</a:t>
            </a:r>
            <a:endParaRPr lang="el-GR" sz="2400" dirty="0" smtClean="0">
              <a:latin typeface="Comic Sans MS" pitchFamily="66" charset="0"/>
            </a:endParaRPr>
          </a:p>
          <a:p>
            <a:r>
              <a:rPr lang="en-US" sz="2400" dirty="0" smtClean="0">
                <a:latin typeface="Comic Sans MS" pitchFamily="66" charset="0"/>
              </a:rPr>
              <a:t>He will do a market research to improve the products.</a:t>
            </a:r>
            <a:endParaRPr lang="el-GR" sz="2400" dirty="0" smtClean="0">
              <a:latin typeface="Comic Sans MS" pitchFamily="66" charset="0"/>
            </a:endParaRPr>
          </a:p>
          <a:p>
            <a:r>
              <a:rPr lang="en-US" sz="2400" dirty="0" smtClean="0">
                <a:latin typeface="Comic Sans MS" pitchFamily="66" charset="0"/>
              </a:rPr>
              <a:t>He will close the factory for a week to install new equipment.</a:t>
            </a:r>
            <a:endParaRPr kumimoji="0" lang="en-GB" sz="2200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3286116" y="285728"/>
            <a:ext cx="2500330" cy="35719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900" kern="10" spc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CCFF"/>
                </a:solidFill>
                <a:effectLst/>
                <a:latin typeface="Comic Sans MS"/>
              </a:rPr>
              <a:t>C. Practising Language</a:t>
            </a:r>
            <a:endParaRPr lang="el-GR" sz="900" kern="10" spc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99CCFF"/>
              </a:solidFill>
              <a:effectLst/>
              <a:latin typeface="Comic Sans MS"/>
            </a:endParaRPr>
          </a:p>
        </p:txBody>
      </p:sp>
      <p:pic>
        <p:nvPicPr>
          <p:cNvPr id="6" name="5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6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  <p:pic>
        <p:nvPicPr>
          <p:cNvPr id="8" name="7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508097" y="6294977"/>
            <a:ext cx="413008" cy="713038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5</a:t>
            </a:fld>
            <a:endParaRPr lang="el-GR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28596" y="671691"/>
            <a:ext cx="8358246" cy="7294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Ex.3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are going to rise, are going to fall, are going to stay, are going to be, are going to cut,  are going to focus, are going to launch </a:t>
            </a:r>
            <a:endParaRPr lang="el-GR" sz="2400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en-GB" sz="2400" b="1" dirty="0" smtClean="0">
                <a:latin typeface="Comic Sans MS" pitchFamily="66" charset="0"/>
              </a:rPr>
              <a:t> </a:t>
            </a:r>
            <a:endParaRPr lang="el-GR" sz="2400" dirty="0" smtClean="0">
              <a:latin typeface="Comic Sans MS" pitchFamily="66" charset="0"/>
            </a:endParaRPr>
          </a:p>
          <a:p>
            <a:pPr lvl="0">
              <a:lnSpc>
                <a:spcPct val="150000"/>
              </a:lnSpc>
            </a:pPr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Ex.4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latin typeface="Comic Sans MS" pitchFamily="66" charset="0"/>
              </a:rPr>
              <a:t>1</a:t>
            </a:r>
            <a:r>
              <a:rPr lang="en-US" sz="2400" dirty="0" smtClean="0">
                <a:latin typeface="Comic Sans MS" pitchFamily="66" charset="0"/>
              </a:rPr>
              <a:t>.too, </a:t>
            </a:r>
            <a:r>
              <a:rPr lang="en-US" sz="2400" b="1" dirty="0" smtClean="0">
                <a:latin typeface="Comic Sans MS" pitchFamily="66" charset="0"/>
              </a:rPr>
              <a:t>2</a:t>
            </a:r>
            <a:r>
              <a:rPr lang="en-US" sz="2400" dirty="0" smtClean="0">
                <a:latin typeface="Comic Sans MS" pitchFamily="66" charset="0"/>
              </a:rPr>
              <a:t>.enough, </a:t>
            </a:r>
            <a:r>
              <a:rPr lang="en-US" sz="2400" b="1" dirty="0" smtClean="0">
                <a:latin typeface="Comic Sans MS" pitchFamily="66" charset="0"/>
              </a:rPr>
              <a:t>3</a:t>
            </a:r>
            <a:r>
              <a:rPr lang="en-US" sz="2400" dirty="0" smtClean="0">
                <a:latin typeface="Comic Sans MS" pitchFamily="66" charset="0"/>
              </a:rPr>
              <a:t>.enough, </a:t>
            </a:r>
            <a:r>
              <a:rPr lang="en-US" sz="2400" b="1" dirty="0" smtClean="0">
                <a:latin typeface="Comic Sans MS" pitchFamily="66" charset="0"/>
              </a:rPr>
              <a:t>4</a:t>
            </a:r>
            <a:r>
              <a:rPr lang="en-US" sz="2400" dirty="0" smtClean="0">
                <a:latin typeface="Comic Sans MS" pitchFamily="66" charset="0"/>
              </a:rPr>
              <a:t>.too, </a:t>
            </a:r>
            <a:r>
              <a:rPr lang="en-US" sz="2400" b="1" dirty="0" smtClean="0">
                <a:latin typeface="Comic Sans MS" pitchFamily="66" charset="0"/>
              </a:rPr>
              <a:t>5</a:t>
            </a:r>
            <a:r>
              <a:rPr lang="en-US" sz="2400" dirty="0" smtClean="0">
                <a:latin typeface="Comic Sans MS" pitchFamily="66" charset="0"/>
              </a:rPr>
              <a:t>.too, </a:t>
            </a:r>
            <a:r>
              <a:rPr lang="en-US" sz="2400" b="1" dirty="0" smtClean="0">
                <a:latin typeface="Comic Sans MS" pitchFamily="66" charset="0"/>
              </a:rPr>
              <a:t>6</a:t>
            </a:r>
            <a:r>
              <a:rPr lang="en-US" sz="2400" dirty="0" smtClean="0">
                <a:latin typeface="Comic Sans MS" pitchFamily="66" charset="0"/>
              </a:rPr>
              <a:t>.enough, </a:t>
            </a:r>
            <a:r>
              <a:rPr lang="en-US" sz="2400" b="1" dirty="0" smtClean="0">
                <a:latin typeface="Comic Sans MS" pitchFamily="66" charset="0"/>
              </a:rPr>
              <a:t>7</a:t>
            </a:r>
            <a:r>
              <a:rPr lang="en-US" sz="2400" dirty="0" smtClean="0">
                <a:latin typeface="Comic Sans MS" pitchFamily="66" charset="0"/>
              </a:rPr>
              <a:t>.too, </a:t>
            </a:r>
            <a:r>
              <a:rPr lang="en-US" sz="2400" b="1" dirty="0" smtClean="0">
                <a:latin typeface="Comic Sans MS" pitchFamily="66" charset="0"/>
              </a:rPr>
              <a:t>8</a:t>
            </a:r>
            <a:r>
              <a:rPr lang="en-US" sz="2400" dirty="0" smtClean="0">
                <a:latin typeface="Comic Sans MS" pitchFamily="66" charset="0"/>
              </a:rPr>
              <a:t>.too, </a:t>
            </a:r>
            <a:r>
              <a:rPr lang="en-US" sz="2400" b="1" dirty="0" smtClean="0">
                <a:latin typeface="Comic Sans MS" pitchFamily="66" charset="0"/>
              </a:rPr>
              <a:t>9</a:t>
            </a:r>
            <a:r>
              <a:rPr lang="en-US" sz="2400" dirty="0" smtClean="0">
                <a:latin typeface="Comic Sans MS" pitchFamily="66" charset="0"/>
              </a:rPr>
              <a:t>.enough, </a:t>
            </a:r>
            <a:r>
              <a:rPr lang="en-US" sz="2400" b="1" dirty="0" smtClean="0">
                <a:latin typeface="Comic Sans MS" pitchFamily="66" charset="0"/>
              </a:rPr>
              <a:t>10</a:t>
            </a:r>
            <a:r>
              <a:rPr lang="en-US" sz="2400" dirty="0" smtClean="0">
                <a:latin typeface="Comic Sans MS" pitchFamily="66" charset="0"/>
              </a:rPr>
              <a:t>.enough</a:t>
            </a:r>
            <a:endParaRPr lang="el-GR" sz="2400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 smtClean="0">
                <a:latin typeface="Comic Sans MS" pitchFamily="66" charset="0"/>
              </a:rPr>
              <a:t> </a:t>
            </a:r>
            <a:endParaRPr lang="el-GR" sz="2400" dirty="0" smtClean="0">
              <a:latin typeface="Comic Sans MS" pitchFamily="66" charset="0"/>
            </a:endParaRPr>
          </a:p>
          <a:p>
            <a:pPr lvl="0">
              <a:lnSpc>
                <a:spcPct val="150000"/>
              </a:lnSpc>
            </a:pPr>
            <a:endParaRPr lang="en-GB" sz="2400" b="1" dirty="0" smtClean="0">
              <a:solidFill>
                <a:schemeClr val="accent6">
                  <a:lumMod val="75000"/>
                </a:schemeClr>
              </a:solidFill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l-GR" sz="2400" dirty="0" smtClean="0">
              <a:latin typeface="Comic Sans MS" pitchFamily="66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400" b="1" dirty="0" smtClean="0">
              <a:solidFill>
                <a:schemeClr val="accent6">
                  <a:lumMod val="75000"/>
                </a:schemeClr>
              </a:solidFill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3286116" y="285728"/>
            <a:ext cx="2500330" cy="35719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900" kern="10" spc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CCFF"/>
                </a:solidFill>
                <a:effectLst/>
                <a:latin typeface="Comic Sans MS"/>
              </a:rPr>
              <a:t>C. Practising Language</a:t>
            </a:r>
            <a:endParaRPr lang="el-GR" sz="900" kern="10" spc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99CCFF"/>
              </a:solidFill>
              <a:effectLst/>
              <a:latin typeface="Comic Sans MS"/>
            </a:endParaRPr>
          </a:p>
        </p:txBody>
      </p:sp>
      <p:pic>
        <p:nvPicPr>
          <p:cNvPr id="6" name="5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6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  <p:pic>
        <p:nvPicPr>
          <p:cNvPr id="8" name="7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508097" y="6294977"/>
            <a:ext cx="413008" cy="713038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7</a:t>
            </a:r>
            <a:endParaRPr lang="el-GR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6</a:t>
            </a:fld>
            <a:endParaRPr lang="el-GR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071538" y="1571612"/>
            <a:ext cx="8429684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latin typeface="Comic Sans MS" pitchFamily="66" charset="0"/>
              </a:rPr>
              <a:t>1</a:t>
            </a:r>
            <a:r>
              <a:rPr lang="en-US" sz="2400" dirty="0" smtClean="0">
                <a:latin typeface="Comic Sans MS" pitchFamily="66" charset="0"/>
              </a:rPr>
              <a:t>.summer, </a:t>
            </a:r>
            <a:r>
              <a:rPr lang="en-US" sz="2400" b="1" dirty="0" smtClean="0">
                <a:latin typeface="Comic Sans MS" pitchFamily="66" charset="0"/>
              </a:rPr>
              <a:t>2</a:t>
            </a:r>
            <a:r>
              <a:rPr lang="en-US" sz="2400" dirty="0" smtClean="0">
                <a:latin typeface="Comic Sans MS" pitchFamily="66" charset="0"/>
              </a:rPr>
              <a:t>.students, </a:t>
            </a:r>
            <a:r>
              <a:rPr lang="en-US" sz="2400" b="1" dirty="0" smtClean="0">
                <a:latin typeface="Comic Sans MS" pitchFamily="66" charset="0"/>
              </a:rPr>
              <a:t>3</a:t>
            </a:r>
            <a:r>
              <a:rPr lang="en-US" sz="2400" dirty="0" smtClean="0">
                <a:latin typeface="Comic Sans MS" pitchFamily="66" charset="0"/>
              </a:rPr>
              <a:t>.small, </a:t>
            </a:r>
            <a:r>
              <a:rPr lang="en-US" sz="2400" b="1" dirty="0" smtClean="0">
                <a:latin typeface="Comic Sans MS" pitchFamily="66" charset="0"/>
              </a:rPr>
              <a:t>4</a:t>
            </a:r>
            <a:r>
              <a:rPr lang="en-US" sz="2400" dirty="0" smtClean="0">
                <a:latin typeface="Comic Sans MS" pitchFamily="66" charset="0"/>
              </a:rPr>
              <a:t>.enjoy, 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latin typeface="Comic Sans MS" pitchFamily="66" charset="0"/>
              </a:rPr>
              <a:t>5</a:t>
            </a:r>
            <a:r>
              <a:rPr lang="en-US" sz="2400" dirty="0" smtClean="0">
                <a:latin typeface="Comic Sans MS" pitchFamily="66" charset="0"/>
              </a:rPr>
              <a:t>.paper, </a:t>
            </a:r>
            <a:r>
              <a:rPr lang="en-US" sz="2400" b="1" dirty="0" smtClean="0">
                <a:latin typeface="Comic Sans MS" pitchFamily="66" charset="0"/>
              </a:rPr>
              <a:t>6</a:t>
            </a:r>
            <a:r>
              <a:rPr lang="en-US" sz="2400" dirty="0" smtClean="0">
                <a:latin typeface="Comic Sans MS" pitchFamily="66" charset="0"/>
              </a:rPr>
              <a:t>.colleague, </a:t>
            </a:r>
            <a:r>
              <a:rPr lang="en-US" sz="2400" b="1" dirty="0" smtClean="0">
                <a:latin typeface="Comic Sans MS" pitchFamily="66" charset="0"/>
              </a:rPr>
              <a:t>7</a:t>
            </a:r>
            <a:r>
              <a:rPr lang="en-US" sz="2400" dirty="0" smtClean="0">
                <a:latin typeface="Comic Sans MS" pitchFamily="66" charset="0"/>
              </a:rPr>
              <a:t>.news, </a:t>
            </a:r>
            <a:r>
              <a:rPr lang="en-US" sz="2400" b="1" dirty="0" smtClean="0">
                <a:latin typeface="Comic Sans MS" pitchFamily="66" charset="0"/>
              </a:rPr>
              <a:t>8</a:t>
            </a:r>
            <a:r>
              <a:rPr lang="en-US" sz="2400" dirty="0" smtClean="0">
                <a:latin typeface="Comic Sans MS" pitchFamily="66" charset="0"/>
              </a:rPr>
              <a:t>.smile</a:t>
            </a:r>
            <a:endParaRPr lang="el-GR" sz="2400" dirty="0" smtClean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 smtClean="0">
                <a:latin typeface="Comic Sans MS" pitchFamily="66" charset="0"/>
              </a:rPr>
              <a:t> </a:t>
            </a:r>
            <a:endParaRPr lang="el-GR" sz="2400" dirty="0" smtClean="0">
              <a:latin typeface="Comic Sans MS" pitchFamily="66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400" b="1" dirty="0" smtClean="0">
              <a:solidFill>
                <a:schemeClr val="accent6">
                  <a:lumMod val="75000"/>
                </a:schemeClr>
              </a:solidFill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GB" sz="2400" i="0" u="none" strike="noStrike" cap="none" normalizeH="0" baseline="0" dirty="0" smtClean="0">
                <a:ln>
                  <a:noFill/>
                </a:ln>
                <a:effectLst/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endParaRPr lang="en-GB" sz="2400" b="1" dirty="0" smtClean="0">
              <a:solidFill>
                <a:schemeClr val="accent6">
                  <a:lumMod val="75000"/>
                </a:schemeClr>
              </a:solidFill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i="0" u="none" strike="noStrike" cap="none" normalizeH="0" baseline="0" dirty="0" smtClean="0">
              <a:ln>
                <a:noFill/>
              </a:ln>
              <a:effectLst/>
              <a:latin typeface="Comic Sans MS" pitchFamily="66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</p:txBody>
      </p:sp>
      <p:sp>
        <p:nvSpPr>
          <p:cNvPr id="2049" name="WordArt 1"/>
          <p:cNvSpPr>
            <a:spLocks noChangeArrowheads="1" noChangeShapeType="1" noTextEdit="1"/>
          </p:cNvSpPr>
          <p:nvPr/>
        </p:nvSpPr>
        <p:spPr bwMode="auto">
          <a:xfrm>
            <a:off x="3286116" y="285728"/>
            <a:ext cx="2143116" cy="36988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9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CCFF"/>
                </a:solidFill>
                <a:effectLst/>
                <a:latin typeface="Comic Sans MS"/>
              </a:rPr>
              <a:t>D. Language Game</a:t>
            </a:r>
            <a:endParaRPr lang="el-GR" sz="9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99CCFF"/>
              </a:solidFill>
              <a:effectLst/>
              <a:latin typeface="Comic Sans MS"/>
            </a:endParaRPr>
          </a:p>
        </p:txBody>
      </p:sp>
      <p:pic>
        <p:nvPicPr>
          <p:cNvPr id="6" name="5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6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  <p:pic>
        <p:nvPicPr>
          <p:cNvPr id="8" name="7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508097" y="6294977"/>
            <a:ext cx="413008" cy="713038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2041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357290" y="1857364"/>
            <a:ext cx="6000792" cy="2928958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 rtl="0"/>
            <a:r>
              <a:rPr lang="en-US" sz="3600" kern="10" spc="0" dirty="0" smtClean="0">
                <a:ln w="9525">
                  <a:noFill/>
                  <a:round/>
                  <a:headEnd/>
                  <a:tailEnd/>
                </a:ln>
                <a:solidFill>
                  <a:schemeClr val="accent3">
                    <a:lumMod val="75000"/>
                  </a:schemeClr>
                </a:soli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Thank You</a:t>
            </a:r>
            <a:endParaRPr lang="el-GR" sz="3600" kern="10" spc="0" dirty="0">
              <a:ln w="9525">
                <a:noFill/>
                <a:round/>
                <a:headEnd/>
                <a:tailEnd/>
              </a:ln>
              <a:solidFill>
                <a:schemeClr val="accent3">
                  <a:lumMod val="75000"/>
                </a:schemeClr>
              </a:solidFill>
              <a:effectLst>
                <a:outerShdw dist="53882" dir="2700000" algn="ctr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2" name="1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7</a:t>
            </a:fld>
            <a:endParaRPr lang="el-GR" dirty="0"/>
          </a:p>
        </p:txBody>
      </p:sp>
      <p:sp>
        <p:nvSpPr>
          <p:cNvPr id="14" name="1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721</TotalTime>
  <Words>247</Words>
  <Application>Microsoft Office PowerPoint</Application>
  <PresentationFormat>Προβολή στην οθόνη (4:3)</PresentationFormat>
  <Paragraphs>74</Paragraphs>
  <Slides>7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8" baseType="lpstr">
      <vt:lpstr>Θέμα του Office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dell-pc</dc:creator>
  <cp:lastModifiedBy>user</cp:lastModifiedBy>
  <cp:revision>94</cp:revision>
  <dcterms:created xsi:type="dcterms:W3CDTF">2016-09-14T15:52:23Z</dcterms:created>
  <dcterms:modified xsi:type="dcterms:W3CDTF">2019-02-05T19:10:34Z</dcterms:modified>
</cp:coreProperties>
</file>