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772400" cy="321471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ΠΜΣ «Διοίκηση Επιχειρήσεων με κατεύθυνση Πληροφοριακά Συστήματα Διοίκησης»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Πληροφοριακά Συστήματα Διοίκησης</a:t>
            </a:r>
          </a:p>
          <a:p>
            <a:r>
              <a:rPr lang="en-US" dirty="0" smtClean="0"/>
              <a:t>3</a:t>
            </a:r>
            <a:r>
              <a:rPr lang="el-GR" baseline="30000" dirty="0" smtClean="0"/>
              <a:t>ο</a:t>
            </a:r>
            <a:r>
              <a:rPr lang="el-GR" dirty="0" smtClean="0"/>
              <a:t> Μάθημα</a:t>
            </a:r>
          </a:p>
          <a:p>
            <a:r>
              <a:rPr lang="el-GR" dirty="0" smtClean="0"/>
              <a:t>«</a:t>
            </a:r>
            <a:r>
              <a:rPr lang="en-US" b="1" dirty="0" smtClean="0"/>
              <a:t>ERP</a:t>
            </a:r>
            <a:r>
              <a:rPr lang="el-GR" b="1" dirty="0" smtClean="0"/>
              <a:t>»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>
            <a:normAutofit/>
          </a:bodyPr>
          <a:lstStyle/>
          <a:p>
            <a:r>
              <a:rPr lang="el-GR" dirty="0" err="1" smtClean="0"/>
              <a:t>Enterprise</a:t>
            </a:r>
            <a:r>
              <a:rPr lang="el-GR" dirty="0" smtClean="0"/>
              <a:t> </a:t>
            </a:r>
            <a:r>
              <a:rPr lang="el-GR" dirty="0" err="1" smtClean="0"/>
              <a:t>Resource</a:t>
            </a:r>
            <a:r>
              <a:rPr lang="el-GR" dirty="0" smtClean="0"/>
              <a:t> </a:t>
            </a:r>
            <a:r>
              <a:rPr lang="el-GR" dirty="0" err="1" smtClean="0"/>
              <a:t>Planning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 Σύστημα επιχειρησιακού σχεδιασμού</a:t>
            </a:r>
          </a:p>
          <a:p>
            <a:endParaRPr lang="el-GR" b="1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ERP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00594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CRM</a:t>
            </a:r>
            <a:r>
              <a:rPr lang="en-US" dirty="0" smtClean="0"/>
              <a:t> - </a:t>
            </a:r>
            <a:r>
              <a:rPr lang="el-GR" dirty="0" smtClean="0"/>
              <a:t>Διαχείριση πελατειακών σχέσεων</a:t>
            </a:r>
            <a:endParaRPr lang="en-US" dirty="0" smtClean="0"/>
          </a:p>
          <a:p>
            <a:pPr lvl="1"/>
            <a:r>
              <a:rPr lang="en-US" dirty="0" smtClean="0"/>
              <a:t>Customer Relationship Management</a:t>
            </a:r>
            <a:endParaRPr lang="el-GR" dirty="0" smtClean="0"/>
          </a:p>
          <a:p>
            <a:r>
              <a:rPr lang="el-GR" dirty="0" smtClean="0"/>
              <a:t>WMS</a:t>
            </a:r>
            <a:r>
              <a:rPr lang="en-US" dirty="0" smtClean="0"/>
              <a:t>	</a:t>
            </a:r>
            <a:r>
              <a:rPr lang="el-GR" dirty="0" smtClean="0"/>
              <a:t>Διαχείριση αποθήκης </a:t>
            </a:r>
            <a:endParaRPr lang="en-US" dirty="0" smtClean="0"/>
          </a:p>
          <a:p>
            <a:pPr lvl="1"/>
            <a:r>
              <a:rPr lang="en-US" dirty="0" smtClean="0"/>
              <a:t>W</a:t>
            </a:r>
            <a:r>
              <a:rPr lang="el-GR" dirty="0" err="1" smtClean="0"/>
              <a:t>arehouse</a:t>
            </a:r>
            <a:r>
              <a:rPr lang="el-GR" dirty="0" smtClean="0"/>
              <a:t> </a:t>
            </a:r>
            <a:r>
              <a:rPr lang="en-US" dirty="0" err="1" smtClean="0"/>
              <a:t>M</a:t>
            </a:r>
            <a:r>
              <a:rPr lang="el-GR" dirty="0" err="1" smtClean="0"/>
              <a:t>anagement</a:t>
            </a:r>
            <a:r>
              <a:rPr lang="el-GR" dirty="0" smtClean="0"/>
              <a:t> </a:t>
            </a:r>
            <a:r>
              <a:rPr lang="en-US" dirty="0" smtClean="0"/>
              <a:t>S</a:t>
            </a:r>
            <a:r>
              <a:rPr lang="el-GR" dirty="0" err="1" smtClean="0"/>
              <a:t>ystem</a:t>
            </a:r>
            <a:r>
              <a:rPr lang="el-GR" dirty="0" smtClean="0"/>
              <a:t> </a:t>
            </a:r>
          </a:p>
          <a:p>
            <a:r>
              <a:rPr lang="el-GR" dirty="0" smtClean="0"/>
              <a:t>EDI</a:t>
            </a:r>
            <a:r>
              <a:rPr lang="en-US" dirty="0" smtClean="0"/>
              <a:t>		</a:t>
            </a:r>
            <a:r>
              <a:rPr lang="el-GR" dirty="0" smtClean="0"/>
              <a:t>Ηλεκτρονική ανταλλαγή δεδομένων</a:t>
            </a:r>
            <a:endParaRPr lang="en-US" dirty="0" smtClean="0"/>
          </a:p>
          <a:p>
            <a:pPr lvl="1"/>
            <a:r>
              <a:rPr lang="en-US" dirty="0" smtClean="0"/>
              <a:t>Electronic Data Interchange</a:t>
            </a:r>
            <a:endParaRPr lang="el-GR" dirty="0" smtClean="0"/>
          </a:p>
          <a:p>
            <a:r>
              <a:rPr lang="el-GR" dirty="0" smtClean="0"/>
              <a:t>IQM</a:t>
            </a:r>
            <a:r>
              <a:rPr lang="en-US" dirty="0" smtClean="0"/>
              <a:t>	</a:t>
            </a:r>
            <a:r>
              <a:rPr lang="el-GR" dirty="0" smtClean="0"/>
              <a:t>Συστήματα διαχείριση ποιότητας </a:t>
            </a:r>
            <a:endParaRPr lang="en-US" dirty="0" smtClean="0"/>
          </a:p>
          <a:p>
            <a:pPr lvl="1"/>
            <a:r>
              <a:rPr lang="el-GR" dirty="0" err="1" smtClean="0"/>
              <a:t>Integrated</a:t>
            </a:r>
            <a:r>
              <a:rPr lang="el-GR" dirty="0" smtClean="0"/>
              <a:t> </a:t>
            </a:r>
            <a:r>
              <a:rPr lang="el-GR" dirty="0" err="1" smtClean="0"/>
              <a:t>Quality</a:t>
            </a:r>
            <a:r>
              <a:rPr lang="el-GR" dirty="0" smtClean="0"/>
              <a:t> </a:t>
            </a:r>
            <a:r>
              <a:rPr lang="el-GR" dirty="0" err="1" smtClean="0"/>
              <a:t>Management</a:t>
            </a:r>
            <a:r>
              <a:rPr lang="el-GR" dirty="0" smtClean="0"/>
              <a:t>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l-GR" sz="2700" dirty="0" err="1" smtClean="0"/>
              <a:t>Finance</a:t>
            </a:r>
            <a:r>
              <a:rPr lang="el-GR" sz="2700" dirty="0" smtClean="0"/>
              <a:t> &amp; </a:t>
            </a:r>
            <a:r>
              <a:rPr lang="el-GR" sz="2700" dirty="0" err="1" smtClean="0"/>
              <a:t>Accounting</a:t>
            </a:r>
            <a:r>
              <a:rPr lang="el-GR" sz="2700" dirty="0" smtClean="0"/>
              <a:t>,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l-GR" sz="2700" dirty="0" err="1" smtClean="0"/>
              <a:t>Manufacturing</a:t>
            </a:r>
            <a:endParaRPr lang="el-GR" sz="27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l-GR" sz="2700" dirty="0" err="1" smtClean="0"/>
              <a:t>Supply</a:t>
            </a:r>
            <a:r>
              <a:rPr lang="el-GR" sz="2700" dirty="0" smtClean="0"/>
              <a:t> </a:t>
            </a:r>
            <a:r>
              <a:rPr lang="el-GR" sz="2700" dirty="0" err="1" smtClean="0"/>
              <a:t>Chain</a:t>
            </a:r>
            <a:endParaRPr lang="el-GR" sz="27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l-GR" sz="2700" dirty="0" err="1" smtClean="0"/>
              <a:t>Human</a:t>
            </a:r>
            <a:r>
              <a:rPr lang="el-GR" sz="2700" dirty="0" smtClean="0"/>
              <a:t> </a:t>
            </a:r>
            <a:r>
              <a:rPr lang="el-GR" sz="2700" dirty="0" err="1" smtClean="0"/>
              <a:t>Resources</a:t>
            </a:r>
            <a:endParaRPr lang="el-GR" sz="27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l-GR" sz="2700" dirty="0" smtClean="0"/>
              <a:t>BI/</a:t>
            </a:r>
            <a:r>
              <a:rPr lang="el-GR" sz="2700" dirty="0" err="1" smtClean="0"/>
              <a:t>Reporting</a:t>
            </a:r>
            <a:r>
              <a:rPr lang="el-GR" sz="2700" dirty="0" smtClean="0"/>
              <a:t>)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Τμήματα </a:t>
            </a:r>
            <a:r>
              <a:rPr lang="en-US" dirty="0" smtClean="0"/>
              <a:t>ERP</a:t>
            </a:r>
            <a:r>
              <a:rPr lang="el-GR" dirty="0" smtClean="0"/>
              <a:t> -1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62316"/>
          </a:xfrm>
        </p:spPr>
        <p:txBody>
          <a:bodyPr>
            <a:normAutofit/>
          </a:bodyPr>
          <a:lstStyle/>
          <a:p>
            <a:r>
              <a:rPr lang="el-GR" dirty="0" smtClean="0"/>
              <a:t>Εμπορική Διαχείριση</a:t>
            </a:r>
          </a:p>
          <a:p>
            <a:r>
              <a:rPr lang="el-GR" dirty="0" smtClean="0"/>
              <a:t>Οικονομική Διαχείριση</a:t>
            </a:r>
          </a:p>
          <a:p>
            <a:r>
              <a:rPr lang="el-GR" dirty="0" smtClean="0"/>
              <a:t>Έσοδα-Έξοδα</a:t>
            </a:r>
          </a:p>
          <a:p>
            <a:r>
              <a:rPr lang="el-GR" dirty="0" smtClean="0"/>
              <a:t>Γενική Λογιστική</a:t>
            </a:r>
          </a:p>
          <a:p>
            <a:r>
              <a:rPr lang="el-GR" dirty="0" smtClean="0"/>
              <a:t>Διαχείριση Παγίων</a:t>
            </a:r>
          </a:p>
          <a:p>
            <a:r>
              <a:rPr lang="el-GR" dirty="0" smtClean="0"/>
              <a:t>Διαχείριση Αποθήκης</a:t>
            </a:r>
          </a:p>
          <a:p>
            <a:r>
              <a:rPr lang="el-GR" dirty="0" smtClean="0"/>
              <a:t>Διαχείριση Ανθρώπινων Πόρων (HRM)</a:t>
            </a:r>
          </a:p>
          <a:p>
            <a:r>
              <a:rPr lang="el-GR" dirty="0" smtClean="0"/>
              <a:t>Μισθοδοσία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Τμήματα </a:t>
            </a:r>
            <a:r>
              <a:rPr lang="en-US" dirty="0" smtClean="0"/>
              <a:t>ERP</a:t>
            </a:r>
            <a:r>
              <a:rPr lang="el-GR" dirty="0" smtClean="0"/>
              <a:t> -2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Διαχείριση Διανομής</a:t>
            </a:r>
          </a:p>
          <a:p>
            <a:r>
              <a:rPr lang="el-GR" dirty="0" smtClean="0"/>
              <a:t>Διαχείριση Εφοδιαστικής Αλυσίδας</a:t>
            </a:r>
          </a:p>
          <a:p>
            <a:r>
              <a:rPr lang="el-GR" dirty="0" smtClean="0"/>
              <a:t>Διαχείριση Πελατειακών Σχέσεων (CRM)</a:t>
            </a:r>
          </a:p>
          <a:p>
            <a:r>
              <a:rPr lang="el-GR" dirty="0" smtClean="0"/>
              <a:t>Διαχείριση Λιανικής</a:t>
            </a:r>
          </a:p>
          <a:p>
            <a:r>
              <a:rPr lang="el-GR" dirty="0" err="1" smtClean="0"/>
              <a:t>Προϊοντικός</a:t>
            </a:r>
            <a:r>
              <a:rPr lang="el-GR" dirty="0" smtClean="0"/>
              <a:t> Σχεδιασμός</a:t>
            </a:r>
          </a:p>
          <a:p>
            <a:r>
              <a:rPr lang="el-GR" dirty="0" smtClean="0"/>
              <a:t>Διαχείριση Παραγωγής</a:t>
            </a:r>
          </a:p>
          <a:p>
            <a:r>
              <a:rPr lang="el-GR" dirty="0" smtClean="0"/>
              <a:t>Διαχείριση Υπηρεσιών</a:t>
            </a:r>
          </a:p>
          <a:p>
            <a:r>
              <a:rPr lang="el-GR" dirty="0" smtClean="0"/>
              <a:t>Χρηματοοικονομική Λογιστική</a:t>
            </a:r>
          </a:p>
          <a:p>
            <a:r>
              <a:rPr lang="el-GR" dirty="0" smtClean="0"/>
              <a:t>Πωλήσεις</a:t>
            </a:r>
          </a:p>
          <a:p>
            <a:r>
              <a:rPr lang="el-GR" dirty="0" err="1" smtClean="0"/>
              <a:t>Marketing</a:t>
            </a:r>
            <a:endParaRPr lang="el-GR" dirty="0" smtClean="0"/>
          </a:p>
          <a:p>
            <a:r>
              <a:rPr lang="el-GR" dirty="0" smtClean="0"/>
              <a:t>Τιμολόγηση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Τμήματα </a:t>
            </a:r>
            <a:r>
              <a:rPr lang="en-US" dirty="0" smtClean="0"/>
              <a:t>ERP</a:t>
            </a:r>
            <a:r>
              <a:rPr lang="el-GR" dirty="0" smtClean="0"/>
              <a:t> -3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Αύξηση  εσόδων</a:t>
            </a:r>
          </a:p>
          <a:p>
            <a:r>
              <a:rPr lang="el-GR" dirty="0" smtClean="0"/>
              <a:t>Αποτελεσματικότητά</a:t>
            </a:r>
          </a:p>
          <a:p>
            <a:r>
              <a:rPr lang="el-GR" dirty="0" smtClean="0"/>
              <a:t>Αύξηση παραγωγής-Παραγωγικότητας </a:t>
            </a:r>
          </a:p>
          <a:p>
            <a:r>
              <a:rPr lang="el-GR" dirty="0" smtClean="0"/>
              <a:t>Αυτοματοποίηση</a:t>
            </a:r>
          </a:p>
          <a:p>
            <a:r>
              <a:rPr lang="el-GR" dirty="0" smtClean="0"/>
              <a:t>Μείωση λειτουργικών εξόδων</a:t>
            </a:r>
          </a:p>
          <a:p>
            <a:r>
              <a:rPr lang="el-GR" dirty="0" smtClean="0"/>
              <a:t>Αύξηση ασφάλειας</a:t>
            </a:r>
          </a:p>
          <a:p>
            <a:r>
              <a:rPr lang="el-GR" dirty="0" smtClean="0"/>
              <a:t>Διασύνδεση τμήματα της εταιρείας</a:t>
            </a:r>
          </a:p>
          <a:p>
            <a:r>
              <a:rPr lang="el-GR" dirty="0" smtClean="0"/>
              <a:t>Τυποποίηση</a:t>
            </a:r>
          </a:p>
          <a:p>
            <a:r>
              <a:rPr lang="el-GR" dirty="0" smtClean="0"/>
              <a:t>Εξοικονομεί χρόνο και προσωπικό</a:t>
            </a:r>
            <a:endParaRPr lang="en-US" dirty="0" smtClean="0"/>
          </a:p>
          <a:p>
            <a:r>
              <a:rPr lang="el-GR" dirty="0" smtClean="0"/>
              <a:t>Διαφάνεια</a:t>
            </a:r>
          </a:p>
          <a:p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Οφέλη </a:t>
            </a:r>
            <a:r>
              <a:rPr lang="en-US" dirty="0" smtClean="0"/>
              <a:t>ERP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Ωριμότητα - Έκδοση εφαρμογής</a:t>
            </a:r>
          </a:p>
          <a:p>
            <a:r>
              <a:rPr lang="el-GR" dirty="0" smtClean="0"/>
              <a:t>Χρόνος υλοποίησης</a:t>
            </a:r>
            <a:r>
              <a:rPr lang="en-US" dirty="0" smtClean="0"/>
              <a:t>- </a:t>
            </a:r>
            <a:r>
              <a:rPr lang="el-GR" dirty="0" smtClean="0"/>
              <a:t>Παράδοσης</a:t>
            </a:r>
          </a:p>
          <a:p>
            <a:r>
              <a:rPr lang="el-GR" dirty="0" smtClean="0"/>
              <a:t>Ασφάλεια δεδομένων – </a:t>
            </a:r>
            <a:r>
              <a:rPr lang="en-US" dirty="0" smtClean="0"/>
              <a:t>Back up</a:t>
            </a:r>
            <a:endParaRPr lang="el-GR" dirty="0" smtClean="0"/>
          </a:p>
          <a:p>
            <a:r>
              <a:rPr lang="el-GR" dirty="0" smtClean="0"/>
              <a:t>Δυνατότητα Αναβάθμισης</a:t>
            </a:r>
          </a:p>
          <a:p>
            <a:r>
              <a:rPr lang="el-GR" dirty="0" smtClean="0"/>
              <a:t>Τύπος/τόπος εγκατάστασης </a:t>
            </a:r>
          </a:p>
          <a:p>
            <a:r>
              <a:rPr lang="el-GR" dirty="0" smtClean="0"/>
              <a:t>Ιδιοκτησία</a:t>
            </a:r>
          </a:p>
          <a:p>
            <a:r>
              <a:rPr lang="el-GR" dirty="0" smtClean="0"/>
              <a:t>Ασφάλεια-Κρυπτογράφηση</a:t>
            </a:r>
          </a:p>
          <a:p>
            <a:r>
              <a:rPr lang="el-GR" dirty="0" smtClean="0"/>
              <a:t>Ταχύτητα</a:t>
            </a:r>
          </a:p>
          <a:p>
            <a:r>
              <a:rPr lang="el-GR" dirty="0" err="1" smtClean="0"/>
              <a:t>Scalability</a:t>
            </a:r>
            <a:r>
              <a:rPr lang="el-GR" dirty="0" smtClean="0"/>
              <a:t> (Χρηστών – Εταιρειών – Δεδομένων- </a:t>
            </a:r>
            <a:r>
              <a:rPr lang="en-US" dirty="0" smtClean="0"/>
              <a:t>modules)</a:t>
            </a:r>
            <a:endParaRPr lang="el-GR" dirty="0" smtClean="0"/>
          </a:p>
          <a:p>
            <a:r>
              <a:rPr lang="el-GR" dirty="0" smtClean="0"/>
              <a:t>Προσαρμοστικότητα - </a:t>
            </a:r>
            <a:r>
              <a:rPr lang="el-GR" dirty="0" err="1" smtClean="0"/>
              <a:t>Adaptability</a:t>
            </a:r>
            <a:endParaRPr lang="el-GR" dirty="0" smtClean="0"/>
          </a:p>
          <a:p>
            <a:r>
              <a:rPr lang="el-GR" dirty="0" smtClean="0"/>
              <a:t>Φιλική ως προς την Χρήση</a:t>
            </a:r>
          </a:p>
          <a:p>
            <a:r>
              <a:rPr lang="el-GR" dirty="0" smtClean="0"/>
              <a:t>Δυνατότητα εκπαίδευσης - Βοήθειας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</a:t>
            </a:r>
            <a:r>
              <a:rPr lang="en-US" dirty="0" smtClean="0"/>
              <a:t>ERP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Συνδρομητική υπηρεσία -</a:t>
            </a:r>
            <a:r>
              <a:rPr lang="en-US" b="1" dirty="0" smtClean="0"/>
              <a:t>pay as you go</a:t>
            </a:r>
            <a:endParaRPr lang="el-GR" dirty="0" smtClean="0"/>
          </a:p>
          <a:p>
            <a:r>
              <a:rPr lang="el-GR" dirty="0" smtClean="0"/>
              <a:t>Μικρό κόστος αρχικής Αγοράς (</a:t>
            </a:r>
            <a:r>
              <a:rPr lang="el-GR" dirty="0" err="1" smtClean="0"/>
              <a:t>hardware</a:t>
            </a:r>
            <a:r>
              <a:rPr lang="el-GR" dirty="0" smtClean="0"/>
              <a:t> και </a:t>
            </a:r>
            <a:r>
              <a:rPr lang="el-GR" dirty="0" err="1" smtClean="0"/>
              <a:t>data</a:t>
            </a:r>
            <a:r>
              <a:rPr lang="el-GR" dirty="0" smtClean="0"/>
              <a:t> </a:t>
            </a:r>
            <a:r>
              <a:rPr lang="el-GR" dirty="0" err="1" smtClean="0"/>
              <a:t>servers</a:t>
            </a:r>
            <a:r>
              <a:rPr lang="el-GR" dirty="0" smtClean="0"/>
              <a:t>, αδειών χρήσης </a:t>
            </a:r>
          </a:p>
          <a:p>
            <a:r>
              <a:rPr lang="el-GR" dirty="0" smtClean="0"/>
              <a:t>Γρήγορη αναβάθμιση, δημιουργία αντιγράφων ασφαλείας</a:t>
            </a:r>
          </a:p>
          <a:p>
            <a:r>
              <a:rPr lang="el-GR" dirty="0" smtClean="0"/>
              <a:t>Εξοικονόμηση χώρου</a:t>
            </a:r>
          </a:p>
          <a:p>
            <a:r>
              <a:rPr lang="el-GR" dirty="0" smtClean="0"/>
              <a:t>Πρόσβαση και χρήση από οπουδήποτε</a:t>
            </a:r>
          </a:p>
          <a:p>
            <a:r>
              <a:rPr lang="el-GR" dirty="0" smtClean="0"/>
              <a:t>Ασφάλεια (Απομακρυσμένοι </a:t>
            </a:r>
            <a:r>
              <a:rPr lang="el-GR" dirty="0" err="1" smtClean="0"/>
              <a:t>servers</a:t>
            </a:r>
            <a:r>
              <a:rPr lang="el-GR" dirty="0" smtClean="0"/>
              <a:t>, </a:t>
            </a:r>
            <a:r>
              <a:rPr lang="el-GR" dirty="0" err="1" smtClean="0"/>
              <a:t>data</a:t>
            </a:r>
            <a:r>
              <a:rPr lang="el-GR" dirty="0" smtClean="0"/>
              <a:t> </a:t>
            </a:r>
            <a:r>
              <a:rPr lang="el-GR" dirty="0" err="1" smtClean="0"/>
              <a:t>centers</a:t>
            </a:r>
            <a:r>
              <a:rPr lang="el-GR" dirty="0" smtClean="0"/>
              <a:t>, συνεχή </a:t>
            </a:r>
            <a:r>
              <a:rPr lang="el-GR" dirty="0" err="1" smtClean="0"/>
              <a:t>backup</a:t>
            </a:r>
            <a:r>
              <a:rPr lang="el-GR" dirty="0" smtClean="0"/>
              <a:t> και προηγμένες λύσεις ανάκτησης</a:t>
            </a:r>
          </a:p>
          <a:p>
            <a:r>
              <a:rPr lang="el-GR" dirty="0" smtClean="0"/>
              <a:t>Εύκολη υλοποίηση, εγκατάσταση , όχι </a:t>
            </a:r>
            <a:r>
              <a:rPr lang="el-GR" dirty="0" err="1" smtClean="0"/>
              <a:t>hardware</a:t>
            </a:r>
            <a:r>
              <a:rPr lang="el-GR" dirty="0" smtClean="0"/>
              <a:t> και </a:t>
            </a:r>
            <a:r>
              <a:rPr lang="el-GR" dirty="0" err="1" smtClean="0"/>
              <a:t>software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ERP (Cloud)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Καθυστερήσεις λόγω δικτύου</a:t>
            </a:r>
          </a:p>
          <a:p>
            <a:r>
              <a:rPr lang="el-GR" dirty="0" smtClean="0"/>
              <a:t>Χωρίς </a:t>
            </a:r>
            <a:r>
              <a:rPr lang="el-GR" dirty="0" err="1" smtClean="0"/>
              <a:t>Ιντερνετ</a:t>
            </a:r>
            <a:r>
              <a:rPr lang="el-GR" dirty="0" smtClean="0"/>
              <a:t> δεν δουλεύει τίποτα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Μειονεκτήματα </a:t>
            </a:r>
            <a:r>
              <a:rPr lang="en-US" dirty="0" smtClean="0"/>
              <a:t>Cloud ERP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656</TotalTime>
  <Words>218</Words>
  <PresentationFormat>Προβολή στην οθόνη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Συγκέντρωση</vt:lpstr>
      <vt:lpstr>ΠΜΣ «Διοίκηση Επιχειρήσεων με κατεύθυνση Πληροφοριακά Συστήματα Διοίκησης»</vt:lpstr>
      <vt:lpstr>ERP</vt:lpstr>
      <vt:lpstr>Τμήματα ERP -1</vt:lpstr>
      <vt:lpstr>Τμήματα ERP -2</vt:lpstr>
      <vt:lpstr>Τμήματα ERP -3</vt:lpstr>
      <vt:lpstr>Οφέλη ERP</vt:lpstr>
      <vt:lpstr>Χαρακτηριστικά ERP</vt:lpstr>
      <vt:lpstr>Online ERP (Cloud)</vt:lpstr>
      <vt:lpstr>Μειονεκτήματα Cloud ERP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ΠΜΣ «Διοίκηση Επιχειρήσεων με κατεύθυνση Πληροφοριακά Συστήματα Διοίκησης»</dc:title>
  <dc:creator>kokkonis_koz</dc:creator>
  <cp:lastModifiedBy>geo_hp</cp:lastModifiedBy>
  <cp:revision>110</cp:revision>
  <dcterms:created xsi:type="dcterms:W3CDTF">2018-05-17T12:00:11Z</dcterms:created>
  <dcterms:modified xsi:type="dcterms:W3CDTF">2018-12-18T18:41:04Z</dcterms:modified>
</cp:coreProperties>
</file>