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A9E00BB-810A-4BBF-A2C3-22BD6CC8BD76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5A5AD620-1E9D-4370-8BB2-C00C13A67BB8}">
      <dgm:prSet phldrT="[Κείμενο]"/>
      <dgm:spPr/>
      <dgm:t>
        <a:bodyPr/>
        <a:lstStyle/>
        <a:p>
          <a:r>
            <a:rPr lang="el-GR" dirty="0" smtClean="0"/>
            <a:t>Εσωτερικές πηγές</a:t>
          </a:r>
          <a:endParaRPr lang="el-GR" dirty="0"/>
        </a:p>
      </dgm:t>
    </dgm:pt>
    <dgm:pt modelId="{C31C855B-5C36-4177-AFD7-87C8775A8D18}" type="parTrans" cxnId="{C84A8EDE-EBDA-45E4-85DD-DBA833864A26}">
      <dgm:prSet/>
      <dgm:spPr/>
      <dgm:t>
        <a:bodyPr/>
        <a:lstStyle/>
        <a:p>
          <a:endParaRPr lang="el-GR"/>
        </a:p>
      </dgm:t>
    </dgm:pt>
    <dgm:pt modelId="{CC89E57E-CED8-4C4A-8367-5F138FEB60CD}" type="sibTrans" cxnId="{C84A8EDE-EBDA-45E4-85DD-DBA833864A26}">
      <dgm:prSet/>
      <dgm:spPr/>
      <dgm:t>
        <a:bodyPr/>
        <a:lstStyle/>
        <a:p>
          <a:endParaRPr lang="el-GR"/>
        </a:p>
      </dgm:t>
    </dgm:pt>
    <dgm:pt modelId="{774AD714-FE2D-4D89-8115-34E074DC223C}">
      <dgm:prSet phldrT="[Κείμενο]"/>
      <dgm:spPr/>
      <dgm:t>
        <a:bodyPr/>
        <a:lstStyle/>
        <a:p>
          <a:r>
            <a:rPr lang="el-GR" dirty="0" smtClean="0"/>
            <a:t>Λογιστικά αρχεία</a:t>
          </a:r>
          <a:endParaRPr lang="el-GR" dirty="0"/>
        </a:p>
      </dgm:t>
    </dgm:pt>
    <dgm:pt modelId="{B8DC205D-0975-4BB4-ADE4-7A2DC94B3268}" type="parTrans" cxnId="{1322D669-6A3A-4EC7-8F2B-C32F0555010D}">
      <dgm:prSet/>
      <dgm:spPr/>
      <dgm:t>
        <a:bodyPr/>
        <a:lstStyle/>
        <a:p>
          <a:endParaRPr lang="el-GR"/>
        </a:p>
      </dgm:t>
    </dgm:pt>
    <dgm:pt modelId="{189113A8-5D07-4C74-A599-2868F7847FB5}" type="sibTrans" cxnId="{1322D669-6A3A-4EC7-8F2B-C32F0555010D}">
      <dgm:prSet/>
      <dgm:spPr/>
      <dgm:t>
        <a:bodyPr/>
        <a:lstStyle/>
        <a:p>
          <a:endParaRPr lang="el-GR"/>
        </a:p>
      </dgm:t>
    </dgm:pt>
    <dgm:pt modelId="{F18DFAD7-CADC-4CF5-B01D-2116132021BB}">
      <dgm:prSet phldrT="[Κείμενο]"/>
      <dgm:spPr/>
      <dgm:t>
        <a:bodyPr/>
        <a:lstStyle/>
        <a:p>
          <a:r>
            <a:rPr lang="el-GR" dirty="0" smtClean="0"/>
            <a:t>Αρχεία πωλήσεων</a:t>
          </a:r>
          <a:endParaRPr lang="el-GR" dirty="0"/>
        </a:p>
      </dgm:t>
    </dgm:pt>
    <dgm:pt modelId="{5E69CA09-59A7-4897-A1B4-31D31D3C8409}" type="parTrans" cxnId="{C2495AE1-B88F-4865-AD27-8730373FF08C}">
      <dgm:prSet/>
      <dgm:spPr/>
      <dgm:t>
        <a:bodyPr/>
        <a:lstStyle/>
        <a:p>
          <a:endParaRPr lang="el-GR"/>
        </a:p>
      </dgm:t>
    </dgm:pt>
    <dgm:pt modelId="{C14CFF52-9E1D-436F-9AD7-DF0D1DD64EE9}" type="sibTrans" cxnId="{C2495AE1-B88F-4865-AD27-8730373FF08C}">
      <dgm:prSet/>
      <dgm:spPr/>
      <dgm:t>
        <a:bodyPr/>
        <a:lstStyle/>
        <a:p>
          <a:endParaRPr lang="el-GR"/>
        </a:p>
      </dgm:t>
    </dgm:pt>
    <dgm:pt modelId="{1F97DE17-6DA1-4CCA-85BB-B6D13DB5D744}">
      <dgm:prSet phldrT="[Κείμενο]"/>
      <dgm:spPr/>
      <dgm:t>
        <a:bodyPr/>
        <a:lstStyle/>
        <a:p>
          <a:r>
            <a:rPr lang="el-GR" dirty="0" smtClean="0"/>
            <a:t>τιμολόγιο</a:t>
          </a:r>
          <a:endParaRPr lang="el-GR" dirty="0"/>
        </a:p>
      </dgm:t>
    </dgm:pt>
    <dgm:pt modelId="{5E130083-BFBE-4A92-932D-B112F758533F}" type="parTrans" cxnId="{38584944-DC9F-46FF-8570-5271BE56080E}">
      <dgm:prSet/>
      <dgm:spPr/>
      <dgm:t>
        <a:bodyPr/>
        <a:lstStyle/>
        <a:p>
          <a:endParaRPr lang="el-GR"/>
        </a:p>
      </dgm:t>
    </dgm:pt>
    <dgm:pt modelId="{F7C1661D-023B-4998-B3E5-43E5B2198A67}" type="sibTrans" cxnId="{38584944-DC9F-46FF-8570-5271BE56080E}">
      <dgm:prSet/>
      <dgm:spPr/>
      <dgm:t>
        <a:bodyPr/>
        <a:lstStyle/>
        <a:p>
          <a:endParaRPr lang="el-GR"/>
        </a:p>
      </dgm:t>
    </dgm:pt>
    <dgm:pt modelId="{637B5DB5-6118-4452-843C-80288026C7FB}" type="pres">
      <dgm:prSet presAssocID="{8A9E00BB-810A-4BBF-A2C3-22BD6CC8BD76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3D35D370-5677-4E10-A2E5-B0FB2328F0B7}" type="pres">
      <dgm:prSet presAssocID="{5A5AD620-1E9D-4370-8BB2-C00C13A67BB8}" presName="root1" presStyleCnt="0"/>
      <dgm:spPr/>
    </dgm:pt>
    <dgm:pt modelId="{9DE5ADF4-4D08-47F3-BE87-07FEFF0405E6}" type="pres">
      <dgm:prSet presAssocID="{5A5AD620-1E9D-4370-8BB2-C00C13A67BB8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3B124803-F960-4466-8A9E-BFB06738B12B}" type="pres">
      <dgm:prSet presAssocID="{5A5AD620-1E9D-4370-8BB2-C00C13A67BB8}" presName="level2hierChild" presStyleCnt="0"/>
      <dgm:spPr/>
    </dgm:pt>
    <dgm:pt modelId="{76B52E9D-A253-4657-BFFD-1B75A8DD601B}" type="pres">
      <dgm:prSet presAssocID="{B8DC205D-0975-4BB4-ADE4-7A2DC94B3268}" presName="conn2-1" presStyleLbl="parChTrans1D2" presStyleIdx="0" presStyleCnt="3"/>
      <dgm:spPr/>
      <dgm:t>
        <a:bodyPr/>
        <a:lstStyle/>
        <a:p>
          <a:endParaRPr lang="el-GR"/>
        </a:p>
      </dgm:t>
    </dgm:pt>
    <dgm:pt modelId="{4A699DA6-60E1-40C2-AD7C-CEF0B6D33857}" type="pres">
      <dgm:prSet presAssocID="{B8DC205D-0975-4BB4-ADE4-7A2DC94B3268}" presName="connTx" presStyleLbl="parChTrans1D2" presStyleIdx="0" presStyleCnt="3"/>
      <dgm:spPr/>
      <dgm:t>
        <a:bodyPr/>
        <a:lstStyle/>
        <a:p>
          <a:endParaRPr lang="el-GR"/>
        </a:p>
      </dgm:t>
    </dgm:pt>
    <dgm:pt modelId="{FFC5BCDE-B725-450D-B416-6B8EBE6B28DE}" type="pres">
      <dgm:prSet presAssocID="{774AD714-FE2D-4D89-8115-34E074DC223C}" presName="root2" presStyleCnt="0"/>
      <dgm:spPr/>
    </dgm:pt>
    <dgm:pt modelId="{5CD83B12-7E14-42FF-B975-B9F7E7AF42EE}" type="pres">
      <dgm:prSet presAssocID="{774AD714-FE2D-4D89-8115-34E074DC223C}" presName="LevelTwoTextNode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920F901D-3A79-42DA-92B5-C4512623754A}" type="pres">
      <dgm:prSet presAssocID="{774AD714-FE2D-4D89-8115-34E074DC223C}" presName="level3hierChild" presStyleCnt="0"/>
      <dgm:spPr/>
    </dgm:pt>
    <dgm:pt modelId="{BDFF012F-7983-4B42-A4B6-FA93E566A1A2}" type="pres">
      <dgm:prSet presAssocID="{5E69CA09-59A7-4897-A1B4-31D31D3C8409}" presName="conn2-1" presStyleLbl="parChTrans1D2" presStyleIdx="1" presStyleCnt="3"/>
      <dgm:spPr/>
      <dgm:t>
        <a:bodyPr/>
        <a:lstStyle/>
        <a:p>
          <a:endParaRPr lang="el-GR"/>
        </a:p>
      </dgm:t>
    </dgm:pt>
    <dgm:pt modelId="{9F412D2C-8233-437A-B4A8-D4C779D13AE4}" type="pres">
      <dgm:prSet presAssocID="{5E69CA09-59A7-4897-A1B4-31D31D3C8409}" presName="connTx" presStyleLbl="parChTrans1D2" presStyleIdx="1" presStyleCnt="3"/>
      <dgm:spPr/>
      <dgm:t>
        <a:bodyPr/>
        <a:lstStyle/>
        <a:p>
          <a:endParaRPr lang="el-GR"/>
        </a:p>
      </dgm:t>
    </dgm:pt>
    <dgm:pt modelId="{B7F6C1AF-3961-4A38-B72F-80CBAFE47145}" type="pres">
      <dgm:prSet presAssocID="{F18DFAD7-CADC-4CF5-B01D-2116132021BB}" presName="root2" presStyleCnt="0"/>
      <dgm:spPr/>
    </dgm:pt>
    <dgm:pt modelId="{51A32B60-08B1-41B6-87FF-B78F384B41AA}" type="pres">
      <dgm:prSet presAssocID="{F18DFAD7-CADC-4CF5-B01D-2116132021BB}" presName="LevelTwoTextNode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01D997C7-9ECD-4C3C-9574-B33C2AF27A35}" type="pres">
      <dgm:prSet presAssocID="{F18DFAD7-CADC-4CF5-B01D-2116132021BB}" presName="level3hierChild" presStyleCnt="0"/>
      <dgm:spPr/>
    </dgm:pt>
    <dgm:pt modelId="{BB401BFD-A5A7-4977-A533-4FA87930CD80}" type="pres">
      <dgm:prSet presAssocID="{5E130083-BFBE-4A92-932D-B112F758533F}" presName="conn2-1" presStyleLbl="parChTrans1D2" presStyleIdx="2" presStyleCnt="3"/>
      <dgm:spPr/>
      <dgm:t>
        <a:bodyPr/>
        <a:lstStyle/>
        <a:p>
          <a:endParaRPr lang="el-GR"/>
        </a:p>
      </dgm:t>
    </dgm:pt>
    <dgm:pt modelId="{5FA38595-F90F-4D0C-AF88-66A8E6ECC286}" type="pres">
      <dgm:prSet presAssocID="{5E130083-BFBE-4A92-932D-B112F758533F}" presName="connTx" presStyleLbl="parChTrans1D2" presStyleIdx="2" presStyleCnt="3"/>
      <dgm:spPr/>
      <dgm:t>
        <a:bodyPr/>
        <a:lstStyle/>
        <a:p>
          <a:endParaRPr lang="el-GR"/>
        </a:p>
      </dgm:t>
    </dgm:pt>
    <dgm:pt modelId="{EF3CBC15-B5C3-4835-B79E-E2CF369AD9CD}" type="pres">
      <dgm:prSet presAssocID="{1F97DE17-6DA1-4CCA-85BB-B6D13DB5D744}" presName="root2" presStyleCnt="0"/>
      <dgm:spPr/>
    </dgm:pt>
    <dgm:pt modelId="{0C8E87D2-F7ED-4A30-859D-38095DF3D722}" type="pres">
      <dgm:prSet presAssocID="{1F97DE17-6DA1-4CCA-85BB-B6D13DB5D744}" presName="LevelTwoTextNode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6944098A-7F5E-458E-AF04-4C57268395F5}" type="pres">
      <dgm:prSet presAssocID="{1F97DE17-6DA1-4CCA-85BB-B6D13DB5D744}" presName="level3hierChild" presStyleCnt="0"/>
      <dgm:spPr/>
    </dgm:pt>
  </dgm:ptLst>
  <dgm:cxnLst>
    <dgm:cxn modelId="{1322D669-6A3A-4EC7-8F2B-C32F0555010D}" srcId="{5A5AD620-1E9D-4370-8BB2-C00C13A67BB8}" destId="{774AD714-FE2D-4D89-8115-34E074DC223C}" srcOrd="0" destOrd="0" parTransId="{B8DC205D-0975-4BB4-ADE4-7A2DC94B3268}" sibTransId="{189113A8-5D07-4C74-A599-2868F7847FB5}"/>
    <dgm:cxn modelId="{49FAC1EA-CBFE-4886-8634-069C87F0CC13}" type="presOf" srcId="{5E69CA09-59A7-4897-A1B4-31D31D3C8409}" destId="{9F412D2C-8233-437A-B4A8-D4C779D13AE4}" srcOrd="1" destOrd="0" presId="urn:microsoft.com/office/officeart/2008/layout/HorizontalMultiLevelHierarchy"/>
    <dgm:cxn modelId="{6243C1B4-A735-4E87-B091-7BC79BC896E3}" type="presOf" srcId="{5E130083-BFBE-4A92-932D-B112F758533F}" destId="{BB401BFD-A5A7-4977-A533-4FA87930CD80}" srcOrd="0" destOrd="0" presId="urn:microsoft.com/office/officeart/2008/layout/HorizontalMultiLevelHierarchy"/>
    <dgm:cxn modelId="{BD201AF1-8976-4374-B144-53956E8E9321}" type="presOf" srcId="{F18DFAD7-CADC-4CF5-B01D-2116132021BB}" destId="{51A32B60-08B1-41B6-87FF-B78F384B41AA}" srcOrd="0" destOrd="0" presId="urn:microsoft.com/office/officeart/2008/layout/HorizontalMultiLevelHierarchy"/>
    <dgm:cxn modelId="{C84A8EDE-EBDA-45E4-85DD-DBA833864A26}" srcId="{8A9E00BB-810A-4BBF-A2C3-22BD6CC8BD76}" destId="{5A5AD620-1E9D-4370-8BB2-C00C13A67BB8}" srcOrd="0" destOrd="0" parTransId="{C31C855B-5C36-4177-AFD7-87C8775A8D18}" sibTransId="{CC89E57E-CED8-4C4A-8367-5F138FEB60CD}"/>
    <dgm:cxn modelId="{88ECD2E9-BD58-4273-B3EF-FC6F4A379EAD}" type="presOf" srcId="{5A5AD620-1E9D-4370-8BB2-C00C13A67BB8}" destId="{9DE5ADF4-4D08-47F3-BE87-07FEFF0405E6}" srcOrd="0" destOrd="0" presId="urn:microsoft.com/office/officeart/2008/layout/HorizontalMultiLevelHierarchy"/>
    <dgm:cxn modelId="{A8C6C1B9-92B2-4ED2-A322-CC2183B1EA3F}" type="presOf" srcId="{8A9E00BB-810A-4BBF-A2C3-22BD6CC8BD76}" destId="{637B5DB5-6118-4452-843C-80288026C7FB}" srcOrd="0" destOrd="0" presId="urn:microsoft.com/office/officeart/2008/layout/HorizontalMultiLevelHierarchy"/>
    <dgm:cxn modelId="{7683AD64-58C7-4A39-8ED5-F51BD69762B0}" type="presOf" srcId="{5E130083-BFBE-4A92-932D-B112F758533F}" destId="{5FA38595-F90F-4D0C-AF88-66A8E6ECC286}" srcOrd="1" destOrd="0" presId="urn:microsoft.com/office/officeart/2008/layout/HorizontalMultiLevelHierarchy"/>
    <dgm:cxn modelId="{0402020C-6EA8-4C5C-9B00-4911C6391E91}" type="presOf" srcId="{5E69CA09-59A7-4897-A1B4-31D31D3C8409}" destId="{BDFF012F-7983-4B42-A4B6-FA93E566A1A2}" srcOrd="0" destOrd="0" presId="urn:microsoft.com/office/officeart/2008/layout/HorizontalMultiLevelHierarchy"/>
    <dgm:cxn modelId="{4D04E40B-DD0F-4C42-B013-D435137F88FC}" type="presOf" srcId="{774AD714-FE2D-4D89-8115-34E074DC223C}" destId="{5CD83B12-7E14-42FF-B975-B9F7E7AF42EE}" srcOrd="0" destOrd="0" presId="urn:microsoft.com/office/officeart/2008/layout/HorizontalMultiLevelHierarchy"/>
    <dgm:cxn modelId="{C2495AE1-B88F-4865-AD27-8730373FF08C}" srcId="{5A5AD620-1E9D-4370-8BB2-C00C13A67BB8}" destId="{F18DFAD7-CADC-4CF5-B01D-2116132021BB}" srcOrd="1" destOrd="0" parTransId="{5E69CA09-59A7-4897-A1B4-31D31D3C8409}" sibTransId="{C14CFF52-9E1D-436F-9AD7-DF0D1DD64EE9}"/>
    <dgm:cxn modelId="{E445E035-3AFE-4D50-A701-8C40A9390A95}" type="presOf" srcId="{1F97DE17-6DA1-4CCA-85BB-B6D13DB5D744}" destId="{0C8E87D2-F7ED-4A30-859D-38095DF3D722}" srcOrd="0" destOrd="0" presId="urn:microsoft.com/office/officeart/2008/layout/HorizontalMultiLevelHierarchy"/>
    <dgm:cxn modelId="{38584944-DC9F-46FF-8570-5271BE56080E}" srcId="{5A5AD620-1E9D-4370-8BB2-C00C13A67BB8}" destId="{1F97DE17-6DA1-4CCA-85BB-B6D13DB5D744}" srcOrd="2" destOrd="0" parTransId="{5E130083-BFBE-4A92-932D-B112F758533F}" sibTransId="{F7C1661D-023B-4998-B3E5-43E5B2198A67}"/>
    <dgm:cxn modelId="{D7077F09-ECCE-4F67-B691-F767893CE62D}" type="presOf" srcId="{B8DC205D-0975-4BB4-ADE4-7A2DC94B3268}" destId="{76B52E9D-A253-4657-BFFD-1B75A8DD601B}" srcOrd="0" destOrd="0" presId="urn:microsoft.com/office/officeart/2008/layout/HorizontalMultiLevelHierarchy"/>
    <dgm:cxn modelId="{3A59403F-E0E8-4893-B34A-053128C170F8}" type="presOf" srcId="{B8DC205D-0975-4BB4-ADE4-7A2DC94B3268}" destId="{4A699DA6-60E1-40C2-AD7C-CEF0B6D33857}" srcOrd="1" destOrd="0" presId="urn:microsoft.com/office/officeart/2008/layout/HorizontalMultiLevelHierarchy"/>
    <dgm:cxn modelId="{904BA7A3-9C81-4F8D-AB96-5BA36562345F}" type="presParOf" srcId="{637B5DB5-6118-4452-843C-80288026C7FB}" destId="{3D35D370-5677-4E10-A2E5-B0FB2328F0B7}" srcOrd="0" destOrd="0" presId="urn:microsoft.com/office/officeart/2008/layout/HorizontalMultiLevelHierarchy"/>
    <dgm:cxn modelId="{2EE952FF-2AF2-422B-97E9-ED7D8FC181D1}" type="presParOf" srcId="{3D35D370-5677-4E10-A2E5-B0FB2328F0B7}" destId="{9DE5ADF4-4D08-47F3-BE87-07FEFF0405E6}" srcOrd="0" destOrd="0" presId="urn:microsoft.com/office/officeart/2008/layout/HorizontalMultiLevelHierarchy"/>
    <dgm:cxn modelId="{C59516D1-7BB8-48F6-BD76-1E95EA65CDC2}" type="presParOf" srcId="{3D35D370-5677-4E10-A2E5-B0FB2328F0B7}" destId="{3B124803-F960-4466-8A9E-BFB06738B12B}" srcOrd="1" destOrd="0" presId="urn:microsoft.com/office/officeart/2008/layout/HorizontalMultiLevelHierarchy"/>
    <dgm:cxn modelId="{92F385CA-F10B-4F1F-9AA6-2159C50D9694}" type="presParOf" srcId="{3B124803-F960-4466-8A9E-BFB06738B12B}" destId="{76B52E9D-A253-4657-BFFD-1B75A8DD601B}" srcOrd="0" destOrd="0" presId="urn:microsoft.com/office/officeart/2008/layout/HorizontalMultiLevelHierarchy"/>
    <dgm:cxn modelId="{469E7918-3FA7-4164-B1B2-105462859699}" type="presParOf" srcId="{76B52E9D-A253-4657-BFFD-1B75A8DD601B}" destId="{4A699DA6-60E1-40C2-AD7C-CEF0B6D33857}" srcOrd="0" destOrd="0" presId="urn:microsoft.com/office/officeart/2008/layout/HorizontalMultiLevelHierarchy"/>
    <dgm:cxn modelId="{9DDF4969-E5F1-4A57-91C5-EE9CD8CCE6AC}" type="presParOf" srcId="{3B124803-F960-4466-8A9E-BFB06738B12B}" destId="{FFC5BCDE-B725-450D-B416-6B8EBE6B28DE}" srcOrd="1" destOrd="0" presId="urn:microsoft.com/office/officeart/2008/layout/HorizontalMultiLevelHierarchy"/>
    <dgm:cxn modelId="{87122E13-5120-4DFF-89C9-FC2C737FAAC6}" type="presParOf" srcId="{FFC5BCDE-B725-450D-B416-6B8EBE6B28DE}" destId="{5CD83B12-7E14-42FF-B975-B9F7E7AF42EE}" srcOrd="0" destOrd="0" presId="urn:microsoft.com/office/officeart/2008/layout/HorizontalMultiLevelHierarchy"/>
    <dgm:cxn modelId="{1A3E9B71-DCB6-4D38-AF7D-D1B57332A69F}" type="presParOf" srcId="{FFC5BCDE-B725-450D-B416-6B8EBE6B28DE}" destId="{920F901D-3A79-42DA-92B5-C4512623754A}" srcOrd="1" destOrd="0" presId="urn:microsoft.com/office/officeart/2008/layout/HorizontalMultiLevelHierarchy"/>
    <dgm:cxn modelId="{68359452-D3E8-44FA-8BDE-4718815E8BA2}" type="presParOf" srcId="{3B124803-F960-4466-8A9E-BFB06738B12B}" destId="{BDFF012F-7983-4B42-A4B6-FA93E566A1A2}" srcOrd="2" destOrd="0" presId="urn:microsoft.com/office/officeart/2008/layout/HorizontalMultiLevelHierarchy"/>
    <dgm:cxn modelId="{E3B2C49A-419E-4F66-BB94-2E2BF60C5C76}" type="presParOf" srcId="{BDFF012F-7983-4B42-A4B6-FA93E566A1A2}" destId="{9F412D2C-8233-437A-B4A8-D4C779D13AE4}" srcOrd="0" destOrd="0" presId="urn:microsoft.com/office/officeart/2008/layout/HorizontalMultiLevelHierarchy"/>
    <dgm:cxn modelId="{CEE0978E-DA3F-4C9F-B236-456BCF60A160}" type="presParOf" srcId="{3B124803-F960-4466-8A9E-BFB06738B12B}" destId="{B7F6C1AF-3961-4A38-B72F-80CBAFE47145}" srcOrd="3" destOrd="0" presId="urn:microsoft.com/office/officeart/2008/layout/HorizontalMultiLevelHierarchy"/>
    <dgm:cxn modelId="{49B13514-3F04-4AA8-B1B3-379A0B3E78F5}" type="presParOf" srcId="{B7F6C1AF-3961-4A38-B72F-80CBAFE47145}" destId="{51A32B60-08B1-41B6-87FF-B78F384B41AA}" srcOrd="0" destOrd="0" presId="urn:microsoft.com/office/officeart/2008/layout/HorizontalMultiLevelHierarchy"/>
    <dgm:cxn modelId="{E503BB24-956F-46BE-AB19-115FE1965C2B}" type="presParOf" srcId="{B7F6C1AF-3961-4A38-B72F-80CBAFE47145}" destId="{01D997C7-9ECD-4C3C-9574-B33C2AF27A35}" srcOrd="1" destOrd="0" presId="urn:microsoft.com/office/officeart/2008/layout/HorizontalMultiLevelHierarchy"/>
    <dgm:cxn modelId="{F35121E6-EF8D-4993-B1C2-AB9F22A0642E}" type="presParOf" srcId="{3B124803-F960-4466-8A9E-BFB06738B12B}" destId="{BB401BFD-A5A7-4977-A533-4FA87930CD80}" srcOrd="4" destOrd="0" presId="urn:microsoft.com/office/officeart/2008/layout/HorizontalMultiLevelHierarchy"/>
    <dgm:cxn modelId="{73C00FCE-8E20-425D-A8D1-75FA3A540408}" type="presParOf" srcId="{BB401BFD-A5A7-4977-A533-4FA87930CD80}" destId="{5FA38595-F90F-4D0C-AF88-66A8E6ECC286}" srcOrd="0" destOrd="0" presId="urn:microsoft.com/office/officeart/2008/layout/HorizontalMultiLevelHierarchy"/>
    <dgm:cxn modelId="{DE912C42-3F16-4431-8018-10CE9763FEEF}" type="presParOf" srcId="{3B124803-F960-4466-8A9E-BFB06738B12B}" destId="{EF3CBC15-B5C3-4835-B79E-E2CF369AD9CD}" srcOrd="5" destOrd="0" presId="urn:microsoft.com/office/officeart/2008/layout/HorizontalMultiLevelHierarchy"/>
    <dgm:cxn modelId="{861BDAE2-B417-4EAA-924F-03ECDC39CD1C}" type="presParOf" srcId="{EF3CBC15-B5C3-4835-B79E-E2CF369AD9CD}" destId="{0C8E87D2-F7ED-4A30-859D-38095DF3D722}" srcOrd="0" destOrd="0" presId="urn:microsoft.com/office/officeart/2008/layout/HorizontalMultiLevelHierarchy"/>
    <dgm:cxn modelId="{2AD910D5-5590-45A6-9431-14C67C2F6625}" type="presParOf" srcId="{EF3CBC15-B5C3-4835-B79E-E2CF369AD9CD}" destId="{6944098A-7F5E-458E-AF04-4C57268395F5}" srcOrd="1" destOrd="0" presId="urn:microsoft.com/office/officeart/2008/layout/HorizontalMultiLevelHierarchy"/>
  </dgm:cxnLst>
  <dgm:bg>
    <a:solidFill>
      <a:schemeClr val="accent2">
        <a:lumMod val="40000"/>
        <a:lumOff val="60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85E5CD8-4CA0-44FF-AC2D-79FF3695021C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A0A91614-FFDA-4429-AC8F-A5D38D26B92E}">
      <dgm:prSet phldrT="[Κείμενο]" custT="1"/>
      <dgm:spPr/>
      <dgm:t>
        <a:bodyPr/>
        <a:lstStyle/>
        <a:p>
          <a:r>
            <a:rPr lang="el-GR" sz="2000" b="1" dirty="0" smtClean="0"/>
            <a:t>Εξωτερικές πηγές</a:t>
          </a:r>
          <a:endParaRPr lang="el-GR" sz="2000" b="1" dirty="0"/>
        </a:p>
      </dgm:t>
    </dgm:pt>
    <dgm:pt modelId="{0438DA44-5007-4200-8E19-D9C1A887A15D}" type="parTrans" cxnId="{5F67784B-0DFB-47E4-8DF3-7A76DF15DFE4}">
      <dgm:prSet/>
      <dgm:spPr/>
      <dgm:t>
        <a:bodyPr/>
        <a:lstStyle/>
        <a:p>
          <a:endParaRPr lang="el-GR"/>
        </a:p>
      </dgm:t>
    </dgm:pt>
    <dgm:pt modelId="{F6F3002D-7972-40CA-AE81-5F9BA4856617}" type="sibTrans" cxnId="{5F67784B-0DFB-47E4-8DF3-7A76DF15DFE4}">
      <dgm:prSet/>
      <dgm:spPr/>
      <dgm:t>
        <a:bodyPr/>
        <a:lstStyle/>
        <a:p>
          <a:endParaRPr lang="el-GR"/>
        </a:p>
      </dgm:t>
    </dgm:pt>
    <dgm:pt modelId="{4C5A31B8-0DBE-4F46-A723-78AABBAC43D3}">
      <dgm:prSet phldrT="[Κείμενο]" custT="1"/>
      <dgm:spPr/>
      <dgm:t>
        <a:bodyPr/>
        <a:lstStyle/>
        <a:p>
          <a:r>
            <a:rPr lang="el-GR" sz="1800" dirty="0" smtClean="0"/>
            <a:t>Εθνική Στατιστική Υπηρεσία</a:t>
          </a:r>
          <a:endParaRPr lang="el-GR" sz="1800" dirty="0"/>
        </a:p>
      </dgm:t>
    </dgm:pt>
    <dgm:pt modelId="{EC50E985-6CAB-4D3B-A958-6A930D437ECC}" type="parTrans" cxnId="{2F4939EC-35B5-40B8-B88A-4C2B1D081CBD}">
      <dgm:prSet/>
      <dgm:spPr/>
      <dgm:t>
        <a:bodyPr/>
        <a:lstStyle/>
        <a:p>
          <a:endParaRPr lang="el-GR"/>
        </a:p>
      </dgm:t>
    </dgm:pt>
    <dgm:pt modelId="{1E168CF5-D4E1-48CC-97DC-5C115AEE6823}" type="sibTrans" cxnId="{2F4939EC-35B5-40B8-B88A-4C2B1D081CBD}">
      <dgm:prSet/>
      <dgm:spPr/>
      <dgm:t>
        <a:bodyPr/>
        <a:lstStyle/>
        <a:p>
          <a:endParaRPr lang="el-GR"/>
        </a:p>
      </dgm:t>
    </dgm:pt>
    <dgm:pt modelId="{1F17BC23-8FA4-4ABD-9441-68BFB9F5030E}">
      <dgm:prSet phldrT="[Κείμενο]" custT="1"/>
      <dgm:spPr/>
      <dgm:t>
        <a:bodyPr/>
        <a:lstStyle/>
        <a:p>
          <a:r>
            <a:rPr lang="el-GR" sz="1800" dirty="0" smtClean="0"/>
            <a:t>Ειδικές μελέτες, Δημοσιεύσεις Υπουργείων, Οργανισμών , Ινστιτούτων</a:t>
          </a:r>
          <a:endParaRPr lang="el-GR" sz="1800" dirty="0"/>
        </a:p>
      </dgm:t>
    </dgm:pt>
    <dgm:pt modelId="{552A63CC-DD69-4342-B462-6EB87F047606}" type="parTrans" cxnId="{C182389D-02E0-4927-AC28-0334AF46BD44}">
      <dgm:prSet/>
      <dgm:spPr/>
      <dgm:t>
        <a:bodyPr/>
        <a:lstStyle/>
        <a:p>
          <a:endParaRPr lang="el-GR"/>
        </a:p>
      </dgm:t>
    </dgm:pt>
    <dgm:pt modelId="{9EEB960E-9030-4BF6-9EBC-6E41EA333B5F}" type="sibTrans" cxnId="{C182389D-02E0-4927-AC28-0334AF46BD44}">
      <dgm:prSet/>
      <dgm:spPr/>
      <dgm:t>
        <a:bodyPr/>
        <a:lstStyle/>
        <a:p>
          <a:endParaRPr lang="el-GR"/>
        </a:p>
      </dgm:t>
    </dgm:pt>
    <dgm:pt modelId="{DD91ACA4-54D8-46DD-8743-E9B8CD8E309B}">
      <dgm:prSet phldrT="[Κείμενο]" custT="1"/>
      <dgm:spPr/>
      <dgm:t>
        <a:bodyPr/>
        <a:lstStyle/>
        <a:p>
          <a:r>
            <a:rPr lang="el-GR" sz="1800" dirty="0" smtClean="0"/>
            <a:t>Ίδρυμα Οικονομικών και Βιομηχανικών ερευνών</a:t>
          </a:r>
          <a:endParaRPr lang="el-GR" sz="1800" dirty="0"/>
        </a:p>
      </dgm:t>
    </dgm:pt>
    <dgm:pt modelId="{5182303B-0C4E-4B3D-9E48-E26024757C10}" type="parTrans" cxnId="{B0789A56-BE7C-4AB5-AD89-C9ECEC474493}">
      <dgm:prSet/>
      <dgm:spPr/>
      <dgm:t>
        <a:bodyPr/>
        <a:lstStyle/>
        <a:p>
          <a:endParaRPr lang="el-GR"/>
        </a:p>
      </dgm:t>
    </dgm:pt>
    <dgm:pt modelId="{43477892-6481-45A0-B310-C00DF6856982}" type="sibTrans" cxnId="{B0789A56-BE7C-4AB5-AD89-C9ECEC474493}">
      <dgm:prSet/>
      <dgm:spPr/>
      <dgm:t>
        <a:bodyPr/>
        <a:lstStyle/>
        <a:p>
          <a:endParaRPr lang="el-GR"/>
        </a:p>
      </dgm:t>
    </dgm:pt>
    <dgm:pt modelId="{D1F7BFF0-5CBE-4B51-99C3-506E210B332F}">
      <dgm:prSet phldrT="[Κείμενο]" custT="1"/>
      <dgm:spPr/>
      <dgm:t>
        <a:bodyPr/>
        <a:lstStyle/>
        <a:p>
          <a:r>
            <a:rPr lang="el-GR" sz="1800" dirty="0" smtClean="0"/>
            <a:t>Κέντρο Εξαγωγικών Ερευνών και Μελετών</a:t>
          </a:r>
          <a:endParaRPr lang="el-GR" sz="1800" dirty="0"/>
        </a:p>
      </dgm:t>
    </dgm:pt>
    <dgm:pt modelId="{80138129-4E69-40B5-82B3-303E474122F4}" type="parTrans" cxnId="{54EADE5F-855E-4C94-A293-F2684DFE94F1}">
      <dgm:prSet/>
      <dgm:spPr/>
      <dgm:t>
        <a:bodyPr/>
        <a:lstStyle/>
        <a:p>
          <a:endParaRPr lang="el-GR"/>
        </a:p>
      </dgm:t>
    </dgm:pt>
    <dgm:pt modelId="{CD45B905-23BC-4F91-BF0E-6EE8243A9E32}" type="sibTrans" cxnId="{54EADE5F-855E-4C94-A293-F2684DFE94F1}">
      <dgm:prSet/>
      <dgm:spPr/>
      <dgm:t>
        <a:bodyPr/>
        <a:lstStyle/>
        <a:p>
          <a:endParaRPr lang="el-GR"/>
        </a:p>
      </dgm:t>
    </dgm:pt>
    <dgm:pt modelId="{4D7982BC-6ABB-4339-8D1D-37967B639D31}">
      <dgm:prSet phldrT="[Κείμενο]" custT="1"/>
      <dgm:spPr/>
      <dgm:t>
        <a:bodyPr/>
        <a:lstStyle/>
        <a:p>
          <a:r>
            <a:rPr lang="el-GR" sz="1800" dirty="0" smtClean="0"/>
            <a:t>Ελληνικός Οργανισμός Τυποποίησης</a:t>
          </a:r>
          <a:endParaRPr lang="el-GR" sz="1800" dirty="0"/>
        </a:p>
      </dgm:t>
    </dgm:pt>
    <dgm:pt modelId="{A3828002-1198-4DD5-B0AC-D42DFD4D4042}" type="parTrans" cxnId="{0E51845A-DF4B-49A2-BEE1-EE84A430864E}">
      <dgm:prSet/>
      <dgm:spPr/>
      <dgm:t>
        <a:bodyPr/>
        <a:lstStyle/>
        <a:p>
          <a:endParaRPr lang="el-GR"/>
        </a:p>
      </dgm:t>
    </dgm:pt>
    <dgm:pt modelId="{EE569E20-DA91-4518-917D-36D4D7898AF0}" type="sibTrans" cxnId="{0E51845A-DF4B-49A2-BEE1-EE84A430864E}">
      <dgm:prSet/>
      <dgm:spPr/>
      <dgm:t>
        <a:bodyPr/>
        <a:lstStyle/>
        <a:p>
          <a:endParaRPr lang="el-GR"/>
        </a:p>
      </dgm:t>
    </dgm:pt>
    <dgm:pt modelId="{F6823DB1-41E3-49A3-94E5-80ACA2AC6138}">
      <dgm:prSet phldrT="[Κείμενο]"/>
      <dgm:spPr/>
      <dgm:t>
        <a:bodyPr/>
        <a:lstStyle/>
        <a:p>
          <a:r>
            <a:rPr lang="el-GR" dirty="0" smtClean="0"/>
            <a:t>Κέντρο Εξαγωγικών Ερευνών και Μελετών</a:t>
          </a:r>
          <a:endParaRPr lang="el-GR" dirty="0"/>
        </a:p>
      </dgm:t>
    </dgm:pt>
    <dgm:pt modelId="{09D603C4-BEBC-4441-8A63-D77D813A5159}" type="parTrans" cxnId="{39C1A95D-502D-4540-B536-6F3B3EABBB87}">
      <dgm:prSet/>
      <dgm:spPr/>
      <dgm:t>
        <a:bodyPr/>
        <a:lstStyle/>
        <a:p>
          <a:endParaRPr lang="el-GR"/>
        </a:p>
      </dgm:t>
    </dgm:pt>
    <dgm:pt modelId="{BC5B23A3-03D4-4E09-9D78-F89FF7366327}" type="sibTrans" cxnId="{39C1A95D-502D-4540-B536-6F3B3EABBB87}">
      <dgm:prSet/>
      <dgm:spPr/>
      <dgm:t>
        <a:bodyPr/>
        <a:lstStyle/>
        <a:p>
          <a:endParaRPr lang="el-GR"/>
        </a:p>
      </dgm:t>
    </dgm:pt>
    <dgm:pt modelId="{D40C3F1E-5F07-4703-8B0F-FD3DF8BBAEEF}" type="pres">
      <dgm:prSet presAssocID="{985E5CD8-4CA0-44FF-AC2D-79FF3695021C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l-GR"/>
        </a:p>
      </dgm:t>
    </dgm:pt>
    <dgm:pt modelId="{0E08D89D-6A56-44F5-BB26-2CA5B9B0AE0B}" type="pres">
      <dgm:prSet presAssocID="{A0A91614-FFDA-4429-AC8F-A5D38D26B92E}" presName="hierRoot1" presStyleCnt="0"/>
      <dgm:spPr/>
    </dgm:pt>
    <dgm:pt modelId="{86A083DD-84EA-485E-87CA-B10310B55063}" type="pres">
      <dgm:prSet presAssocID="{A0A91614-FFDA-4429-AC8F-A5D38D26B92E}" presName="composite" presStyleCnt="0"/>
      <dgm:spPr/>
    </dgm:pt>
    <dgm:pt modelId="{00C6000B-8603-476E-8D07-DA30C2471A6D}" type="pres">
      <dgm:prSet presAssocID="{A0A91614-FFDA-4429-AC8F-A5D38D26B92E}" presName="background" presStyleLbl="node0" presStyleIdx="0" presStyleCnt="4"/>
      <dgm:spPr/>
    </dgm:pt>
    <dgm:pt modelId="{CFED80B3-6238-4498-B499-456022CD89C3}" type="pres">
      <dgm:prSet presAssocID="{A0A91614-FFDA-4429-AC8F-A5D38D26B92E}" presName="text" presStyleLbl="fgAcc0" presStyleIdx="0" presStyleCnt="4" custScaleX="341272" custScaleY="217290" custLinFactY="-7563" custLinFactNeighborX="8485" custLinFactNeighborY="-100000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D15F9BC9-4177-4527-8B30-48FBCB00A440}" type="pres">
      <dgm:prSet presAssocID="{A0A91614-FFDA-4429-AC8F-A5D38D26B92E}" presName="hierChild2" presStyleCnt="0"/>
      <dgm:spPr/>
    </dgm:pt>
    <dgm:pt modelId="{4A02D686-9AEE-42DA-9768-5D06D47C1CFB}" type="pres">
      <dgm:prSet presAssocID="{EC50E985-6CAB-4D3B-A958-6A930D437ECC}" presName="Name10" presStyleLbl="parChTrans1D2" presStyleIdx="0" presStyleCnt="2"/>
      <dgm:spPr/>
      <dgm:t>
        <a:bodyPr/>
        <a:lstStyle/>
        <a:p>
          <a:endParaRPr lang="el-GR"/>
        </a:p>
      </dgm:t>
    </dgm:pt>
    <dgm:pt modelId="{7D397C77-4010-4209-847C-97D0BA50D078}" type="pres">
      <dgm:prSet presAssocID="{4C5A31B8-0DBE-4F46-A723-78AABBAC43D3}" presName="hierRoot2" presStyleCnt="0"/>
      <dgm:spPr/>
    </dgm:pt>
    <dgm:pt modelId="{D268DF94-A25D-4B88-901F-425E70094A6F}" type="pres">
      <dgm:prSet presAssocID="{4C5A31B8-0DBE-4F46-A723-78AABBAC43D3}" presName="composite2" presStyleCnt="0"/>
      <dgm:spPr/>
    </dgm:pt>
    <dgm:pt modelId="{72B41270-E34B-4B45-BBF4-1B95E430E700}" type="pres">
      <dgm:prSet presAssocID="{4C5A31B8-0DBE-4F46-A723-78AABBAC43D3}" presName="background2" presStyleLbl="node2" presStyleIdx="0" presStyleCnt="2"/>
      <dgm:spPr/>
    </dgm:pt>
    <dgm:pt modelId="{AB686BD3-02A1-4098-9916-C488451156EE}" type="pres">
      <dgm:prSet presAssocID="{4C5A31B8-0DBE-4F46-A723-78AABBAC43D3}" presName="text2" presStyleLbl="fgAcc2" presStyleIdx="0" presStyleCnt="2" custScaleX="163841" custScaleY="194249" custLinFactNeighborX="-3684" custLinFactNeighborY="-95032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5759A4AC-2CAE-4506-88F6-895B7F9A799D}" type="pres">
      <dgm:prSet presAssocID="{4C5A31B8-0DBE-4F46-A723-78AABBAC43D3}" presName="hierChild3" presStyleCnt="0"/>
      <dgm:spPr/>
    </dgm:pt>
    <dgm:pt modelId="{41681CDF-4FBE-4D20-A4E1-3CD43D1BA609}" type="pres">
      <dgm:prSet presAssocID="{552A63CC-DD69-4342-B462-6EB87F047606}" presName="Name10" presStyleLbl="parChTrans1D2" presStyleIdx="1" presStyleCnt="2"/>
      <dgm:spPr/>
      <dgm:t>
        <a:bodyPr/>
        <a:lstStyle/>
        <a:p>
          <a:endParaRPr lang="el-GR"/>
        </a:p>
      </dgm:t>
    </dgm:pt>
    <dgm:pt modelId="{8FAF1CC3-79F0-405B-9F2C-888C7928E298}" type="pres">
      <dgm:prSet presAssocID="{1F17BC23-8FA4-4ABD-9441-68BFB9F5030E}" presName="hierRoot2" presStyleCnt="0"/>
      <dgm:spPr/>
    </dgm:pt>
    <dgm:pt modelId="{B32C9E9D-C4A4-410E-A137-2C479C42366F}" type="pres">
      <dgm:prSet presAssocID="{1F17BC23-8FA4-4ABD-9441-68BFB9F5030E}" presName="composite2" presStyleCnt="0"/>
      <dgm:spPr/>
    </dgm:pt>
    <dgm:pt modelId="{261610F3-D95C-4F3F-88CF-BBE7F3C3A624}" type="pres">
      <dgm:prSet presAssocID="{1F17BC23-8FA4-4ABD-9441-68BFB9F5030E}" presName="background2" presStyleLbl="node2" presStyleIdx="1" presStyleCnt="2"/>
      <dgm:spPr/>
    </dgm:pt>
    <dgm:pt modelId="{4D97EBFF-61F5-483C-B751-66059FF7A384}" type="pres">
      <dgm:prSet presAssocID="{1F17BC23-8FA4-4ABD-9441-68BFB9F5030E}" presName="text2" presStyleLbl="fgAcc2" presStyleIdx="1" presStyleCnt="2" custAng="0" custScaleX="236536" custScaleY="272117" custLinFactNeighborX="26748" custLinFactNeighborY="-57847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3ED3B86A-AEE1-42BA-A6F7-F09B5A013B39}" type="pres">
      <dgm:prSet presAssocID="{1F17BC23-8FA4-4ABD-9441-68BFB9F5030E}" presName="hierChild3" presStyleCnt="0"/>
      <dgm:spPr/>
    </dgm:pt>
    <dgm:pt modelId="{08305C7C-5FC6-4F44-A35C-89B9EE4F8B1A}" type="pres">
      <dgm:prSet presAssocID="{5182303B-0C4E-4B3D-9E48-E26024757C10}" presName="Name17" presStyleLbl="parChTrans1D3" presStyleIdx="0" presStyleCnt="1"/>
      <dgm:spPr/>
      <dgm:t>
        <a:bodyPr/>
        <a:lstStyle/>
        <a:p>
          <a:endParaRPr lang="el-GR"/>
        </a:p>
      </dgm:t>
    </dgm:pt>
    <dgm:pt modelId="{744F3744-8D7E-4DF7-8C15-E88CE7C7CD88}" type="pres">
      <dgm:prSet presAssocID="{DD91ACA4-54D8-46DD-8743-E9B8CD8E309B}" presName="hierRoot3" presStyleCnt="0"/>
      <dgm:spPr/>
    </dgm:pt>
    <dgm:pt modelId="{86D3D2AB-BEF3-40DD-880C-009480B7669C}" type="pres">
      <dgm:prSet presAssocID="{DD91ACA4-54D8-46DD-8743-E9B8CD8E309B}" presName="composite3" presStyleCnt="0"/>
      <dgm:spPr/>
    </dgm:pt>
    <dgm:pt modelId="{609FA477-C630-49EE-83DE-716960A5DA6D}" type="pres">
      <dgm:prSet presAssocID="{DD91ACA4-54D8-46DD-8743-E9B8CD8E309B}" presName="background3" presStyleLbl="node3" presStyleIdx="0" presStyleCnt="1"/>
      <dgm:spPr/>
    </dgm:pt>
    <dgm:pt modelId="{A948A53C-203F-4ECB-B340-27617F0519A2}" type="pres">
      <dgm:prSet presAssocID="{DD91ACA4-54D8-46DD-8743-E9B8CD8E309B}" presName="text3" presStyleLbl="fgAcc3" presStyleIdx="0" presStyleCnt="1" custScaleX="267161" custScaleY="186915" custLinFactNeighborX="81852" custLinFactNeighborY="95484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A5660D58-D923-4762-B56B-236467B593FE}" type="pres">
      <dgm:prSet presAssocID="{DD91ACA4-54D8-46DD-8743-E9B8CD8E309B}" presName="hierChild4" presStyleCnt="0"/>
      <dgm:spPr/>
    </dgm:pt>
    <dgm:pt modelId="{B42F3B50-A3F1-4961-9259-5C3C7B534E1C}" type="pres">
      <dgm:prSet presAssocID="{D1F7BFF0-5CBE-4B51-99C3-506E210B332F}" presName="hierRoot1" presStyleCnt="0"/>
      <dgm:spPr/>
    </dgm:pt>
    <dgm:pt modelId="{36A2CE10-0A2B-4E8A-99F1-A966B73B0F4F}" type="pres">
      <dgm:prSet presAssocID="{D1F7BFF0-5CBE-4B51-99C3-506E210B332F}" presName="composite" presStyleCnt="0"/>
      <dgm:spPr/>
    </dgm:pt>
    <dgm:pt modelId="{2F575EA6-3DA5-4FF0-A478-73021377FB8B}" type="pres">
      <dgm:prSet presAssocID="{D1F7BFF0-5CBE-4B51-99C3-506E210B332F}" presName="background" presStyleLbl="node0" presStyleIdx="1" presStyleCnt="4"/>
      <dgm:spPr/>
    </dgm:pt>
    <dgm:pt modelId="{FD66300C-0241-421A-9BBA-641C3BD45263}" type="pres">
      <dgm:prSet presAssocID="{D1F7BFF0-5CBE-4B51-99C3-506E210B332F}" presName="text" presStyleLbl="fgAcc0" presStyleIdx="1" presStyleCnt="4" custScaleX="247198" custScaleY="236240" custLinFactX="36976" custLinFactY="267674" custLinFactNeighborX="100000" custLinFactNeighborY="300000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B911996F-8B2E-48E2-BB98-58433F545A7C}" type="pres">
      <dgm:prSet presAssocID="{D1F7BFF0-5CBE-4B51-99C3-506E210B332F}" presName="hierChild2" presStyleCnt="0"/>
      <dgm:spPr/>
    </dgm:pt>
    <dgm:pt modelId="{FDAB9A6B-F799-4897-B2DF-031D46E08E9B}" type="pres">
      <dgm:prSet presAssocID="{4D7982BC-6ABB-4339-8D1D-37967B639D31}" presName="hierRoot1" presStyleCnt="0"/>
      <dgm:spPr/>
    </dgm:pt>
    <dgm:pt modelId="{7AEDC8C9-59BE-4DB7-A4F1-4B7CF9ACACC7}" type="pres">
      <dgm:prSet presAssocID="{4D7982BC-6ABB-4339-8D1D-37967B639D31}" presName="composite" presStyleCnt="0"/>
      <dgm:spPr/>
    </dgm:pt>
    <dgm:pt modelId="{42A87DCB-7D49-487E-BB28-AB2EABDCA2FF}" type="pres">
      <dgm:prSet presAssocID="{4D7982BC-6ABB-4339-8D1D-37967B639D31}" presName="background" presStyleLbl="node0" presStyleIdx="2" presStyleCnt="4"/>
      <dgm:spPr/>
    </dgm:pt>
    <dgm:pt modelId="{37A214EF-0FC7-40BF-98A5-813EA29A78C4}" type="pres">
      <dgm:prSet presAssocID="{4D7982BC-6ABB-4339-8D1D-37967B639D31}" presName="text" presStyleLbl="fgAcc0" presStyleIdx="2" presStyleCnt="4" custScaleX="180136" custScaleY="220913" custLinFactX="-300000" custLinFactY="300000" custLinFactNeighborX="-354703" custLinFactNeighborY="349243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AF4725CD-3AE2-46DA-869B-778458B68135}" type="pres">
      <dgm:prSet presAssocID="{4D7982BC-6ABB-4339-8D1D-37967B639D31}" presName="hierChild2" presStyleCnt="0"/>
      <dgm:spPr/>
    </dgm:pt>
    <dgm:pt modelId="{CED6E008-E190-496F-867B-9F8515377F75}" type="pres">
      <dgm:prSet presAssocID="{F6823DB1-41E3-49A3-94E5-80ACA2AC6138}" presName="hierRoot1" presStyleCnt="0"/>
      <dgm:spPr/>
    </dgm:pt>
    <dgm:pt modelId="{098653A7-4B1B-43F4-8B36-14FB563209F4}" type="pres">
      <dgm:prSet presAssocID="{F6823DB1-41E3-49A3-94E5-80ACA2AC6138}" presName="composite" presStyleCnt="0"/>
      <dgm:spPr/>
    </dgm:pt>
    <dgm:pt modelId="{62478056-C4A7-4D2D-9D24-E9EC9A30BE46}" type="pres">
      <dgm:prSet presAssocID="{F6823DB1-41E3-49A3-94E5-80ACA2AC6138}" presName="background" presStyleLbl="node0" presStyleIdx="3" presStyleCnt="4"/>
      <dgm:spPr/>
    </dgm:pt>
    <dgm:pt modelId="{1D48E419-B85F-4D4C-9D96-A672CDA609EB}" type="pres">
      <dgm:prSet presAssocID="{F6823DB1-41E3-49A3-94E5-80ACA2AC6138}" presName="text" presStyleLbl="fgAcc0" presStyleIdx="3" presStyleCnt="4" custScaleX="155839" custScaleY="228033" custLinFactX="-100000" custLinFactNeighborX="-185260" custLinFactNeighborY="78802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72139B16-BD23-40C9-97E7-34141C6E0030}" type="pres">
      <dgm:prSet presAssocID="{F6823DB1-41E3-49A3-94E5-80ACA2AC6138}" presName="hierChild2" presStyleCnt="0"/>
      <dgm:spPr/>
    </dgm:pt>
  </dgm:ptLst>
  <dgm:cxnLst>
    <dgm:cxn modelId="{0E51845A-DF4B-49A2-BEE1-EE84A430864E}" srcId="{985E5CD8-4CA0-44FF-AC2D-79FF3695021C}" destId="{4D7982BC-6ABB-4339-8D1D-37967B639D31}" srcOrd="2" destOrd="0" parTransId="{A3828002-1198-4DD5-B0AC-D42DFD4D4042}" sibTransId="{EE569E20-DA91-4518-917D-36D4D7898AF0}"/>
    <dgm:cxn modelId="{049C69BD-3D8A-431E-B713-B47ACCE89D77}" type="presOf" srcId="{A0A91614-FFDA-4429-AC8F-A5D38D26B92E}" destId="{CFED80B3-6238-4498-B499-456022CD89C3}" srcOrd="0" destOrd="0" presId="urn:microsoft.com/office/officeart/2005/8/layout/hierarchy1"/>
    <dgm:cxn modelId="{9C4A56F6-19DA-499A-BDA9-1E98345C8847}" type="presOf" srcId="{1F17BC23-8FA4-4ABD-9441-68BFB9F5030E}" destId="{4D97EBFF-61F5-483C-B751-66059FF7A384}" srcOrd="0" destOrd="0" presId="urn:microsoft.com/office/officeart/2005/8/layout/hierarchy1"/>
    <dgm:cxn modelId="{C182389D-02E0-4927-AC28-0334AF46BD44}" srcId="{A0A91614-FFDA-4429-AC8F-A5D38D26B92E}" destId="{1F17BC23-8FA4-4ABD-9441-68BFB9F5030E}" srcOrd="1" destOrd="0" parTransId="{552A63CC-DD69-4342-B462-6EB87F047606}" sibTransId="{9EEB960E-9030-4BF6-9EBC-6E41EA333B5F}"/>
    <dgm:cxn modelId="{54EADE5F-855E-4C94-A293-F2684DFE94F1}" srcId="{985E5CD8-4CA0-44FF-AC2D-79FF3695021C}" destId="{D1F7BFF0-5CBE-4B51-99C3-506E210B332F}" srcOrd="1" destOrd="0" parTransId="{80138129-4E69-40B5-82B3-303E474122F4}" sibTransId="{CD45B905-23BC-4F91-BF0E-6EE8243A9E32}"/>
    <dgm:cxn modelId="{AE4818FE-CCE4-4107-9EEC-1E85F75028D8}" type="presOf" srcId="{4D7982BC-6ABB-4339-8D1D-37967B639D31}" destId="{37A214EF-0FC7-40BF-98A5-813EA29A78C4}" srcOrd="0" destOrd="0" presId="urn:microsoft.com/office/officeart/2005/8/layout/hierarchy1"/>
    <dgm:cxn modelId="{B0789A56-BE7C-4AB5-AD89-C9ECEC474493}" srcId="{1F17BC23-8FA4-4ABD-9441-68BFB9F5030E}" destId="{DD91ACA4-54D8-46DD-8743-E9B8CD8E309B}" srcOrd="0" destOrd="0" parTransId="{5182303B-0C4E-4B3D-9E48-E26024757C10}" sibTransId="{43477892-6481-45A0-B310-C00DF6856982}"/>
    <dgm:cxn modelId="{2F4939EC-35B5-40B8-B88A-4C2B1D081CBD}" srcId="{A0A91614-FFDA-4429-AC8F-A5D38D26B92E}" destId="{4C5A31B8-0DBE-4F46-A723-78AABBAC43D3}" srcOrd="0" destOrd="0" parTransId="{EC50E985-6CAB-4D3B-A958-6A930D437ECC}" sibTransId="{1E168CF5-D4E1-48CC-97DC-5C115AEE6823}"/>
    <dgm:cxn modelId="{E0F7E483-3957-47D9-9A36-104A1B16C798}" type="presOf" srcId="{F6823DB1-41E3-49A3-94E5-80ACA2AC6138}" destId="{1D48E419-B85F-4D4C-9D96-A672CDA609EB}" srcOrd="0" destOrd="0" presId="urn:microsoft.com/office/officeart/2005/8/layout/hierarchy1"/>
    <dgm:cxn modelId="{FB723C0D-0945-4BF5-A8B1-88345CEEC1FF}" type="presOf" srcId="{985E5CD8-4CA0-44FF-AC2D-79FF3695021C}" destId="{D40C3F1E-5F07-4703-8B0F-FD3DF8BBAEEF}" srcOrd="0" destOrd="0" presId="urn:microsoft.com/office/officeart/2005/8/layout/hierarchy1"/>
    <dgm:cxn modelId="{39C1A95D-502D-4540-B536-6F3B3EABBB87}" srcId="{985E5CD8-4CA0-44FF-AC2D-79FF3695021C}" destId="{F6823DB1-41E3-49A3-94E5-80ACA2AC6138}" srcOrd="3" destOrd="0" parTransId="{09D603C4-BEBC-4441-8A63-D77D813A5159}" sibTransId="{BC5B23A3-03D4-4E09-9D78-F89FF7366327}"/>
    <dgm:cxn modelId="{040079CD-74C2-4AD3-AC38-A08158568894}" type="presOf" srcId="{5182303B-0C4E-4B3D-9E48-E26024757C10}" destId="{08305C7C-5FC6-4F44-A35C-89B9EE4F8B1A}" srcOrd="0" destOrd="0" presId="urn:microsoft.com/office/officeart/2005/8/layout/hierarchy1"/>
    <dgm:cxn modelId="{05A76552-C373-419F-B5EF-2D481957EF8A}" type="presOf" srcId="{EC50E985-6CAB-4D3B-A958-6A930D437ECC}" destId="{4A02D686-9AEE-42DA-9768-5D06D47C1CFB}" srcOrd="0" destOrd="0" presId="urn:microsoft.com/office/officeart/2005/8/layout/hierarchy1"/>
    <dgm:cxn modelId="{A93FEA58-68C0-4FE8-996E-0B52BFB47B8F}" type="presOf" srcId="{4C5A31B8-0DBE-4F46-A723-78AABBAC43D3}" destId="{AB686BD3-02A1-4098-9916-C488451156EE}" srcOrd="0" destOrd="0" presId="urn:microsoft.com/office/officeart/2005/8/layout/hierarchy1"/>
    <dgm:cxn modelId="{5F67784B-0DFB-47E4-8DF3-7A76DF15DFE4}" srcId="{985E5CD8-4CA0-44FF-AC2D-79FF3695021C}" destId="{A0A91614-FFDA-4429-AC8F-A5D38D26B92E}" srcOrd="0" destOrd="0" parTransId="{0438DA44-5007-4200-8E19-D9C1A887A15D}" sibTransId="{F6F3002D-7972-40CA-AE81-5F9BA4856617}"/>
    <dgm:cxn modelId="{56A17540-456D-436D-B80A-A8AE3963B9F1}" type="presOf" srcId="{552A63CC-DD69-4342-B462-6EB87F047606}" destId="{41681CDF-4FBE-4D20-A4E1-3CD43D1BA609}" srcOrd="0" destOrd="0" presId="urn:microsoft.com/office/officeart/2005/8/layout/hierarchy1"/>
    <dgm:cxn modelId="{144968F5-C0B0-4744-A6B3-243457E20A22}" type="presOf" srcId="{D1F7BFF0-5CBE-4B51-99C3-506E210B332F}" destId="{FD66300C-0241-421A-9BBA-641C3BD45263}" srcOrd="0" destOrd="0" presId="urn:microsoft.com/office/officeart/2005/8/layout/hierarchy1"/>
    <dgm:cxn modelId="{299AB9CD-47A1-41D5-B4A2-D35529796E5A}" type="presOf" srcId="{DD91ACA4-54D8-46DD-8743-E9B8CD8E309B}" destId="{A948A53C-203F-4ECB-B340-27617F0519A2}" srcOrd="0" destOrd="0" presId="urn:microsoft.com/office/officeart/2005/8/layout/hierarchy1"/>
    <dgm:cxn modelId="{B112966D-DDFD-4B86-998B-8143F90B3127}" type="presParOf" srcId="{D40C3F1E-5F07-4703-8B0F-FD3DF8BBAEEF}" destId="{0E08D89D-6A56-44F5-BB26-2CA5B9B0AE0B}" srcOrd="0" destOrd="0" presId="urn:microsoft.com/office/officeart/2005/8/layout/hierarchy1"/>
    <dgm:cxn modelId="{FB47BF98-FCF6-4909-B00F-24AD854F525F}" type="presParOf" srcId="{0E08D89D-6A56-44F5-BB26-2CA5B9B0AE0B}" destId="{86A083DD-84EA-485E-87CA-B10310B55063}" srcOrd="0" destOrd="0" presId="urn:microsoft.com/office/officeart/2005/8/layout/hierarchy1"/>
    <dgm:cxn modelId="{68173E36-5646-4F1F-B763-5994776CAB61}" type="presParOf" srcId="{86A083DD-84EA-485E-87CA-B10310B55063}" destId="{00C6000B-8603-476E-8D07-DA30C2471A6D}" srcOrd="0" destOrd="0" presId="urn:microsoft.com/office/officeart/2005/8/layout/hierarchy1"/>
    <dgm:cxn modelId="{DEB62B34-73DD-4C48-84AE-9F49950214CB}" type="presParOf" srcId="{86A083DD-84EA-485E-87CA-B10310B55063}" destId="{CFED80B3-6238-4498-B499-456022CD89C3}" srcOrd="1" destOrd="0" presId="urn:microsoft.com/office/officeart/2005/8/layout/hierarchy1"/>
    <dgm:cxn modelId="{ABB75ED9-B51E-471A-BFED-01F6A2555FF0}" type="presParOf" srcId="{0E08D89D-6A56-44F5-BB26-2CA5B9B0AE0B}" destId="{D15F9BC9-4177-4527-8B30-48FBCB00A440}" srcOrd="1" destOrd="0" presId="urn:microsoft.com/office/officeart/2005/8/layout/hierarchy1"/>
    <dgm:cxn modelId="{B436C2BB-E935-4C30-9370-704F7A7E9D57}" type="presParOf" srcId="{D15F9BC9-4177-4527-8B30-48FBCB00A440}" destId="{4A02D686-9AEE-42DA-9768-5D06D47C1CFB}" srcOrd="0" destOrd="0" presId="urn:microsoft.com/office/officeart/2005/8/layout/hierarchy1"/>
    <dgm:cxn modelId="{9BDA23BB-A8D4-4D5D-9ECA-ABBC46D0DDE8}" type="presParOf" srcId="{D15F9BC9-4177-4527-8B30-48FBCB00A440}" destId="{7D397C77-4010-4209-847C-97D0BA50D078}" srcOrd="1" destOrd="0" presId="urn:microsoft.com/office/officeart/2005/8/layout/hierarchy1"/>
    <dgm:cxn modelId="{57E82028-9167-40AC-A49E-AB4F6274CABD}" type="presParOf" srcId="{7D397C77-4010-4209-847C-97D0BA50D078}" destId="{D268DF94-A25D-4B88-901F-425E70094A6F}" srcOrd="0" destOrd="0" presId="urn:microsoft.com/office/officeart/2005/8/layout/hierarchy1"/>
    <dgm:cxn modelId="{B7C68F5A-5159-41DB-9012-3181C2386ACB}" type="presParOf" srcId="{D268DF94-A25D-4B88-901F-425E70094A6F}" destId="{72B41270-E34B-4B45-BBF4-1B95E430E700}" srcOrd="0" destOrd="0" presId="urn:microsoft.com/office/officeart/2005/8/layout/hierarchy1"/>
    <dgm:cxn modelId="{01E7EADD-978B-4C5C-B7E2-07A4FBF0E3DD}" type="presParOf" srcId="{D268DF94-A25D-4B88-901F-425E70094A6F}" destId="{AB686BD3-02A1-4098-9916-C488451156EE}" srcOrd="1" destOrd="0" presId="urn:microsoft.com/office/officeart/2005/8/layout/hierarchy1"/>
    <dgm:cxn modelId="{791EB814-6517-4EA0-B2E6-54083EE59E69}" type="presParOf" srcId="{7D397C77-4010-4209-847C-97D0BA50D078}" destId="{5759A4AC-2CAE-4506-88F6-895B7F9A799D}" srcOrd="1" destOrd="0" presId="urn:microsoft.com/office/officeart/2005/8/layout/hierarchy1"/>
    <dgm:cxn modelId="{BCB1BED6-EECE-4A26-91E7-CC8C869678F4}" type="presParOf" srcId="{D15F9BC9-4177-4527-8B30-48FBCB00A440}" destId="{41681CDF-4FBE-4D20-A4E1-3CD43D1BA609}" srcOrd="2" destOrd="0" presId="urn:microsoft.com/office/officeart/2005/8/layout/hierarchy1"/>
    <dgm:cxn modelId="{C3BCE03F-C78B-451C-A67D-0F246380F5F5}" type="presParOf" srcId="{D15F9BC9-4177-4527-8B30-48FBCB00A440}" destId="{8FAF1CC3-79F0-405B-9F2C-888C7928E298}" srcOrd="3" destOrd="0" presId="urn:microsoft.com/office/officeart/2005/8/layout/hierarchy1"/>
    <dgm:cxn modelId="{D7B302A2-006A-4B4B-B02F-54A59DB52521}" type="presParOf" srcId="{8FAF1CC3-79F0-405B-9F2C-888C7928E298}" destId="{B32C9E9D-C4A4-410E-A137-2C479C42366F}" srcOrd="0" destOrd="0" presId="urn:microsoft.com/office/officeart/2005/8/layout/hierarchy1"/>
    <dgm:cxn modelId="{C2BA83C9-0B8D-47FB-9ACA-B5BFF8D8B2A5}" type="presParOf" srcId="{B32C9E9D-C4A4-410E-A137-2C479C42366F}" destId="{261610F3-D95C-4F3F-88CF-BBE7F3C3A624}" srcOrd="0" destOrd="0" presId="urn:microsoft.com/office/officeart/2005/8/layout/hierarchy1"/>
    <dgm:cxn modelId="{3A7B668D-8954-4FD9-9FDD-CDB61110B950}" type="presParOf" srcId="{B32C9E9D-C4A4-410E-A137-2C479C42366F}" destId="{4D97EBFF-61F5-483C-B751-66059FF7A384}" srcOrd="1" destOrd="0" presId="urn:microsoft.com/office/officeart/2005/8/layout/hierarchy1"/>
    <dgm:cxn modelId="{EF5EEADC-A241-4F2F-A392-D2ABC4629D88}" type="presParOf" srcId="{8FAF1CC3-79F0-405B-9F2C-888C7928E298}" destId="{3ED3B86A-AEE1-42BA-A6F7-F09B5A013B39}" srcOrd="1" destOrd="0" presId="urn:microsoft.com/office/officeart/2005/8/layout/hierarchy1"/>
    <dgm:cxn modelId="{8D53708D-6692-425A-B6A7-6B2B1FDF3DD2}" type="presParOf" srcId="{3ED3B86A-AEE1-42BA-A6F7-F09B5A013B39}" destId="{08305C7C-5FC6-4F44-A35C-89B9EE4F8B1A}" srcOrd="0" destOrd="0" presId="urn:microsoft.com/office/officeart/2005/8/layout/hierarchy1"/>
    <dgm:cxn modelId="{B762BE63-5D98-4A97-918A-230E0A438D37}" type="presParOf" srcId="{3ED3B86A-AEE1-42BA-A6F7-F09B5A013B39}" destId="{744F3744-8D7E-4DF7-8C15-E88CE7C7CD88}" srcOrd="1" destOrd="0" presId="urn:microsoft.com/office/officeart/2005/8/layout/hierarchy1"/>
    <dgm:cxn modelId="{74CC1A6A-8213-4B82-9027-782D5D8C9DA6}" type="presParOf" srcId="{744F3744-8D7E-4DF7-8C15-E88CE7C7CD88}" destId="{86D3D2AB-BEF3-40DD-880C-009480B7669C}" srcOrd="0" destOrd="0" presId="urn:microsoft.com/office/officeart/2005/8/layout/hierarchy1"/>
    <dgm:cxn modelId="{6B0EA03B-7F2F-4255-9B99-8D922F706C8F}" type="presParOf" srcId="{86D3D2AB-BEF3-40DD-880C-009480B7669C}" destId="{609FA477-C630-49EE-83DE-716960A5DA6D}" srcOrd="0" destOrd="0" presId="urn:microsoft.com/office/officeart/2005/8/layout/hierarchy1"/>
    <dgm:cxn modelId="{C5A81233-6F5B-427D-867A-3484D6754C21}" type="presParOf" srcId="{86D3D2AB-BEF3-40DD-880C-009480B7669C}" destId="{A948A53C-203F-4ECB-B340-27617F0519A2}" srcOrd="1" destOrd="0" presId="urn:microsoft.com/office/officeart/2005/8/layout/hierarchy1"/>
    <dgm:cxn modelId="{4A3C8685-7717-448A-AB84-8B94155EF27B}" type="presParOf" srcId="{744F3744-8D7E-4DF7-8C15-E88CE7C7CD88}" destId="{A5660D58-D923-4762-B56B-236467B593FE}" srcOrd="1" destOrd="0" presId="urn:microsoft.com/office/officeart/2005/8/layout/hierarchy1"/>
    <dgm:cxn modelId="{7557D345-DBD9-4C00-8B02-51A4CCAE0A50}" type="presParOf" srcId="{D40C3F1E-5F07-4703-8B0F-FD3DF8BBAEEF}" destId="{B42F3B50-A3F1-4961-9259-5C3C7B534E1C}" srcOrd="1" destOrd="0" presId="urn:microsoft.com/office/officeart/2005/8/layout/hierarchy1"/>
    <dgm:cxn modelId="{A04A99FA-7678-417A-B9E4-C55DC1C273BA}" type="presParOf" srcId="{B42F3B50-A3F1-4961-9259-5C3C7B534E1C}" destId="{36A2CE10-0A2B-4E8A-99F1-A966B73B0F4F}" srcOrd="0" destOrd="0" presId="urn:microsoft.com/office/officeart/2005/8/layout/hierarchy1"/>
    <dgm:cxn modelId="{9A5D088A-C005-4F34-ABAE-2FA28423A464}" type="presParOf" srcId="{36A2CE10-0A2B-4E8A-99F1-A966B73B0F4F}" destId="{2F575EA6-3DA5-4FF0-A478-73021377FB8B}" srcOrd="0" destOrd="0" presId="urn:microsoft.com/office/officeart/2005/8/layout/hierarchy1"/>
    <dgm:cxn modelId="{23F27BC2-EEB7-4320-A386-B0CDA66FF22B}" type="presParOf" srcId="{36A2CE10-0A2B-4E8A-99F1-A966B73B0F4F}" destId="{FD66300C-0241-421A-9BBA-641C3BD45263}" srcOrd="1" destOrd="0" presId="urn:microsoft.com/office/officeart/2005/8/layout/hierarchy1"/>
    <dgm:cxn modelId="{3FE5B088-4B4C-46F2-B5A9-2B13759F412C}" type="presParOf" srcId="{B42F3B50-A3F1-4961-9259-5C3C7B534E1C}" destId="{B911996F-8B2E-48E2-BB98-58433F545A7C}" srcOrd="1" destOrd="0" presId="urn:microsoft.com/office/officeart/2005/8/layout/hierarchy1"/>
    <dgm:cxn modelId="{23C65462-918E-47B5-82DC-35E2067144C5}" type="presParOf" srcId="{D40C3F1E-5F07-4703-8B0F-FD3DF8BBAEEF}" destId="{FDAB9A6B-F799-4897-B2DF-031D46E08E9B}" srcOrd="2" destOrd="0" presId="urn:microsoft.com/office/officeart/2005/8/layout/hierarchy1"/>
    <dgm:cxn modelId="{E985B545-DA18-4265-8C76-C18FC11BF2E5}" type="presParOf" srcId="{FDAB9A6B-F799-4897-B2DF-031D46E08E9B}" destId="{7AEDC8C9-59BE-4DB7-A4F1-4B7CF9ACACC7}" srcOrd="0" destOrd="0" presId="urn:microsoft.com/office/officeart/2005/8/layout/hierarchy1"/>
    <dgm:cxn modelId="{B936AE2B-5A1D-4E81-82CC-02313933035E}" type="presParOf" srcId="{7AEDC8C9-59BE-4DB7-A4F1-4B7CF9ACACC7}" destId="{42A87DCB-7D49-487E-BB28-AB2EABDCA2FF}" srcOrd="0" destOrd="0" presId="urn:microsoft.com/office/officeart/2005/8/layout/hierarchy1"/>
    <dgm:cxn modelId="{FF97C8E1-4829-4703-85EB-1B9723CA1BB4}" type="presParOf" srcId="{7AEDC8C9-59BE-4DB7-A4F1-4B7CF9ACACC7}" destId="{37A214EF-0FC7-40BF-98A5-813EA29A78C4}" srcOrd="1" destOrd="0" presId="urn:microsoft.com/office/officeart/2005/8/layout/hierarchy1"/>
    <dgm:cxn modelId="{E3A86F32-50E0-44D1-9C6C-FA270F9146F6}" type="presParOf" srcId="{FDAB9A6B-F799-4897-B2DF-031D46E08E9B}" destId="{AF4725CD-3AE2-46DA-869B-778458B68135}" srcOrd="1" destOrd="0" presId="urn:microsoft.com/office/officeart/2005/8/layout/hierarchy1"/>
    <dgm:cxn modelId="{66A6D1DC-B60F-4410-9D67-09AE7E0A664A}" type="presParOf" srcId="{D40C3F1E-5F07-4703-8B0F-FD3DF8BBAEEF}" destId="{CED6E008-E190-496F-867B-9F8515377F75}" srcOrd="3" destOrd="0" presId="urn:microsoft.com/office/officeart/2005/8/layout/hierarchy1"/>
    <dgm:cxn modelId="{7477D9E1-A095-444B-862D-6EEFC38664F9}" type="presParOf" srcId="{CED6E008-E190-496F-867B-9F8515377F75}" destId="{098653A7-4B1B-43F4-8B36-14FB563209F4}" srcOrd="0" destOrd="0" presId="urn:microsoft.com/office/officeart/2005/8/layout/hierarchy1"/>
    <dgm:cxn modelId="{FE76B082-DD9E-4C24-954B-25325912B715}" type="presParOf" srcId="{098653A7-4B1B-43F4-8B36-14FB563209F4}" destId="{62478056-C4A7-4D2D-9D24-E9EC9A30BE46}" srcOrd="0" destOrd="0" presId="urn:microsoft.com/office/officeart/2005/8/layout/hierarchy1"/>
    <dgm:cxn modelId="{B37E342F-FE57-4142-ADA7-A3AFF2410D3B}" type="presParOf" srcId="{098653A7-4B1B-43F4-8B36-14FB563209F4}" destId="{1D48E419-B85F-4D4C-9D96-A672CDA609EB}" srcOrd="1" destOrd="0" presId="urn:microsoft.com/office/officeart/2005/8/layout/hierarchy1"/>
    <dgm:cxn modelId="{43C1C16A-984A-4FA2-936F-39FD7A1E9CA4}" type="presParOf" srcId="{CED6E008-E190-496F-867B-9F8515377F75}" destId="{72139B16-BD23-40C9-97E7-34141C6E0030}" srcOrd="1" destOrd="0" presId="urn:microsoft.com/office/officeart/2005/8/layout/hierarchy1"/>
  </dgm:cxnLst>
  <dgm:bg>
    <a:solidFill>
      <a:schemeClr val="accent2">
        <a:lumMod val="40000"/>
        <a:lumOff val="60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3BBFFEC-AB00-4B93-979C-7BCB91A8AC33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A387AAC2-CEBB-4B47-B0F4-AF4C3248AE14}">
      <dgm:prSet phldrT="[Κείμενο]" custT="1"/>
      <dgm:spPr/>
      <dgm:t>
        <a:bodyPr/>
        <a:lstStyle/>
        <a:p>
          <a:pPr algn="ctr"/>
          <a:r>
            <a:rPr lang="el-GR" sz="2000" b="1" dirty="0" smtClean="0"/>
            <a:t> </a:t>
          </a:r>
        </a:p>
        <a:p>
          <a:pPr algn="ctr"/>
          <a:endParaRPr lang="el-GR" sz="2000" b="1" dirty="0" smtClean="0"/>
        </a:p>
        <a:p>
          <a:pPr algn="ctr"/>
          <a:r>
            <a:rPr lang="el-GR" sz="2000" b="1" dirty="0" smtClean="0"/>
            <a:t>Ταχυδρομική Συνέντευξη</a:t>
          </a:r>
        </a:p>
        <a:p>
          <a:pPr algn="l"/>
          <a:r>
            <a:rPr lang="el-GR" sz="2000" dirty="0" smtClean="0"/>
            <a:t>Στοιχίζει λιγότερο,</a:t>
          </a:r>
        </a:p>
        <a:p>
          <a:pPr algn="l"/>
          <a:r>
            <a:rPr lang="el-GR" sz="2000" dirty="0" smtClean="0"/>
            <a:t>ανωνυμία,</a:t>
          </a:r>
        </a:p>
        <a:p>
          <a:pPr algn="l"/>
          <a:r>
            <a:rPr lang="el-GR" sz="2000" dirty="0" smtClean="0"/>
            <a:t>ο ερευνητής δεν επηρεάζει τον ερωτώμενο,</a:t>
          </a:r>
        </a:p>
        <a:p>
          <a:pPr algn="l"/>
          <a:r>
            <a:rPr lang="el-GR" sz="2000" dirty="0" smtClean="0"/>
            <a:t>όχι χρονική πίεση</a:t>
          </a:r>
        </a:p>
        <a:p>
          <a:pPr algn="ctr"/>
          <a:r>
            <a:rPr lang="el-GR" sz="2000" b="1" dirty="0" smtClean="0"/>
            <a:t>ΑΛΛΑ</a:t>
          </a:r>
        </a:p>
        <a:p>
          <a:pPr algn="l"/>
          <a:r>
            <a:rPr lang="el-GR" sz="2000" dirty="0" smtClean="0"/>
            <a:t>Χαμηλό ποσοστό επιστροφής</a:t>
          </a:r>
        </a:p>
        <a:p>
          <a:pPr algn="l"/>
          <a:r>
            <a:rPr lang="el-GR" sz="2000" dirty="0" smtClean="0"/>
            <a:t>Μη συμπλήρωση από αναλφάβητους</a:t>
          </a:r>
        </a:p>
        <a:p>
          <a:pPr algn="l"/>
          <a:r>
            <a:rPr lang="el-GR" sz="2000" dirty="0" smtClean="0"/>
            <a:t>Όχι δυνατότητα επεξήγησης</a:t>
          </a:r>
        </a:p>
        <a:p>
          <a:pPr algn="l"/>
          <a:r>
            <a:rPr lang="el-GR" sz="2000" dirty="0" smtClean="0"/>
            <a:t>Ακατάλληλη για ανοιχτές ερωτήσεις</a:t>
          </a:r>
        </a:p>
        <a:p>
          <a:pPr algn="l"/>
          <a:endParaRPr lang="el-GR" sz="2000" dirty="0" smtClean="0"/>
        </a:p>
        <a:p>
          <a:pPr algn="l"/>
          <a:endParaRPr lang="el-GR" sz="1800" dirty="0"/>
        </a:p>
      </dgm:t>
    </dgm:pt>
    <dgm:pt modelId="{25819053-1FE3-4EA4-8FB8-87E50999F9F7}" type="parTrans" cxnId="{3C4057A1-2C88-4A3D-AB1C-AF90D4AD1732}">
      <dgm:prSet/>
      <dgm:spPr/>
      <dgm:t>
        <a:bodyPr/>
        <a:lstStyle/>
        <a:p>
          <a:endParaRPr lang="el-GR"/>
        </a:p>
      </dgm:t>
    </dgm:pt>
    <dgm:pt modelId="{7C9ECEF1-2081-4D6C-997D-EF408F51B0A0}" type="sibTrans" cxnId="{3C4057A1-2C88-4A3D-AB1C-AF90D4AD1732}">
      <dgm:prSet/>
      <dgm:spPr/>
      <dgm:t>
        <a:bodyPr/>
        <a:lstStyle/>
        <a:p>
          <a:endParaRPr lang="el-GR"/>
        </a:p>
      </dgm:t>
    </dgm:pt>
    <dgm:pt modelId="{64F2514E-38EB-4FC6-8088-8A5F6162F6CE}">
      <dgm:prSet phldrT="[Κείμενο]" custT="1"/>
      <dgm:spPr/>
      <dgm:t>
        <a:bodyPr/>
        <a:lstStyle/>
        <a:p>
          <a:pPr algn="ctr"/>
          <a:endParaRPr lang="el-GR" sz="2000" b="1" dirty="0" smtClean="0"/>
        </a:p>
        <a:p>
          <a:pPr algn="ctr"/>
          <a:r>
            <a:rPr lang="el-GR" sz="2000" b="1" dirty="0" smtClean="0"/>
            <a:t>Τηλεφωνική Συνέντευξη</a:t>
          </a:r>
        </a:p>
        <a:p>
          <a:pPr algn="l"/>
          <a:r>
            <a:rPr lang="el-GR" sz="2000" dirty="0" smtClean="0"/>
            <a:t>Σχετικά χαμηλό κόστος,</a:t>
          </a:r>
        </a:p>
        <a:p>
          <a:pPr algn="l"/>
          <a:r>
            <a:rPr lang="el-GR" sz="2000" dirty="0" smtClean="0"/>
            <a:t>εποπτεία ερευνητή, ταχύτητα, δυνατότητα προσαρμογής ερωτήσεων</a:t>
          </a:r>
        </a:p>
        <a:p>
          <a:pPr algn="ctr"/>
          <a:r>
            <a:rPr lang="el-GR" sz="2000" b="1" dirty="0" smtClean="0"/>
            <a:t>ΑΛΛΑ</a:t>
          </a:r>
        </a:p>
        <a:p>
          <a:pPr algn="l"/>
          <a:r>
            <a:rPr lang="el-GR" sz="2000" dirty="0" smtClean="0"/>
            <a:t>Προϋπόθεση η τηλεφωνική γραμμή</a:t>
          </a:r>
        </a:p>
        <a:p>
          <a:pPr algn="l"/>
          <a:r>
            <a:rPr lang="el-GR" sz="2000" dirty="0" smtClean="0"/>
            <a:t>Αδύνατη η χρήση εικόνων</a:t>
          </a:r>
        </a:p>
        <a:p>
          <a:pPr algn="l"/>
          <a:r>
            <a:rPr lang="el-GR" sz="2000" dirty="0" smtClean="0"/>
            <a:t>Όχι κατάλληλη για μεγάλα ερωτηματολόγια</a:t>
          </a:r>
        </a:p>
        <a:p>
          <a:pPr algn="l"/>
          <a:endParaRPr lang="el-GR" sz="1800" dirty="0" smtClean="0"/>
        </a:p>
        <a:p>
          <a:pPr algn="l"/>
          <a:endParaRPr lang="el-GR" sz="1800" dirty="0" smtClean="0"/>
        </a:p>
        <a:p>
          <a:pPr algn="l"/>
          <a:endParaRPr lang="el-GR" sz="1800" dirty="0" smtClean="0"/>
        </a:p>
        <a:p>
          <a:pPr algn="l"/>
          <a:endParaRPr lang="el-GR" sz="1800" dirty="0"/>
        </a:p>
      </dgm:t>
    </dgm:pt>
    <dgm:pt modelId="{D1AE9950-ECDE-4AF9-8419-D0625C8C1EC1}" type="parTrans" cxnId="{BFB8F5FF-70BF-4831-8FE5-79DCFC5DDD74}">
      <dgm:prSet/>
      <dgm:spPr/>
      <dgm:t>
        <a:bodyPr/>
        <a:lstStyle/>
        <a:p>
          <a:endParaRPr lang="el-GR"/>
        </a:p>
      </dgm:t>
    </dgm:pt>
    <dgm:pt modelId="{867B26DC-79CC-4AFC-9974-D0DDBF6A957E}" type="sibTrans" cxnId="{BFB8F5FF-70BF-4831-8FE5-79DCFC5DDD74}">
      <dgm:prSet/>
      <dgm:spPr/>
      <dgm:t>
        <a:bodyPr/>
        <a:lstStyle/>
        <a:p>
          <a:endParaRPr lang="el-GR"/>
        </a:p>
      </dgm:t>
    </dgm:pt>
    <dgm:pt modelId="{0B24A89E-65A2-4D18-A090-C550B5557E6D}">
      <dgm:prSet phldrT="[Κείμενο]" custT="1"/>
      <dgm:spPr/>
      <dgm:t>
        <a:bodyPr/>
        <a:lstStyle/>
        <a:p>
          <a:pPr algn="ctr"/>
          <a:r>
            <a:rPr lang="el-GR" sz="2000" b="1" dirty="0" smtClean="0"/>
            <a:t>Συνέντευξη μέσω διαδικτύου</a:t>
          </a:r>
        </a:p>
        <a:p>
          <a:pPr algn="l"/>
          <a:r>
            <a:rPr lang="el-GR" sz="2000" dirty="0" smtClean="0"/>
            <a:t>Ταχύτητα, χαμηλό κόστος,</a:t>
          </a:r>
        </a:p>
        <a:p>
          <a:pPr algn="ctr"/>
          <a:r>
            <a:rPr lang="el-GR" sz="2000" b="1" dirty="0" smtClean="0"/>
            <a:t>ΑΛΛΑ</a:t>
          </a:r>
        </a:p>
        <a:p>
          <a:pPr algn="l"/>
          <a:r>
            <a:rPr lang="el-GR" sz="2000" dirty="0" smtClean="0"/>
            <a:t>Χαμηλό ποσοστό ανταπόκρισης, πρέπει να είναι σύντομη,     δεν έχουν όλοι πρόσβαση στο διαδίκτυο</a:t>
          </a:r>
        </a:p>
        <a:p>
          <a:pPr algn="l"/>
          <a:endParaRPr lang="el-GR" sz="2000" dirty="0" smtClean="0"/>
        </a:p>
        <a:p>
          <a:pPr algn="l"/>
          <a:endParaRPr lang="el-GR" sz="2100" dirty="0" smtClean="0"/>
        </a:p>
        <a:p>
          <a:pPr algn="l"/>
          <a:endParaRPr lang="el-GR" sz="2100" dirty="0" smtClean="0"/>
        </a:p>
        <a:p>
          <a:pPr algn="l"/>
          <a:endParaRPr lang="el-GR" sz="2100" dirty="0"/>
        </a:p>
      </dgm:t>
    </dgm:pt>
    <dgm:pt modelId="{CEC572F9-6558-4A3A-8BCF-9D2016D00C19}" type="parTrans" cxnId="{C79F9DC5-6746-48BF-90E6-C0D124DF94BA}">
      <dgm:prSet/>
      <dgm:spPr/>
      <dgm:t>
        <a:bodyPr/>
        <a:lstStyle/>
        <a:p>
          <a:endParaRPr lang="el-GR"/>
        </a:p>
      </dgm:t>
    </dgm:pt>
    <dgm:pt modelId="{CC8A1725-D098-44DD-A63D-E182D1D77E71}" type="sibTrans" cxnId="{C79F9DC5-6746-48BF-90E6-C0D124DF94BA}">
      <dgm:prSet/>
      <dgm:spPr/>
      <dgm:t>
        <a:bodyPr/>
        <a:lstStyle/>
        <a:p>
          <a:endParaRPr lang="el-GR"/>
        </a:p>
      </dgm:t>
    </dgm:pt>
    <dgm:pt modelId="{AD5AEA06-E981-4C54-816D-FE428930CB37}" type="pres">
      <dgm:prSet presAssocID="{F3BBFFEC-AB00-4B93-979C-7BCB91A8AC33}" presName="diagram" presStyleCnt="0">
        <dgm:presLayoutVars>
          <dgm:dir/>
          <dgm:resizeHandles val="exact"/>
        </dgm:presLayoutVars>
      </dgm:prSet>
      <dgm:spPr/>
    </dgm:pt>
    <dgm:pt modelId="{CDD7D6DB-172C-4F34-AB53-06E55E5B29F0}" type="pres">
      <dgm:prSet presAssocID="{A387AAC2-CEBB-4B47-B0F4-AF4C3248AE14}" presName="node" presStyleLbl="node1" presStyleIdx="0" presStyleCnt="3" custScaleX="109179" custScaleY="353723" custLinFactNeighborY="-79624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89E56B2B-3F1C-4F73-BD8B-C10F838E0551}" type="pres">
      <dgm:prSet presAssocID="{7C9ECEF1-2081-4D6C-997D-EF408F51B0A0}" presName="sibTrans" presStyleCnt="0"/>
      <dgm:spPr/>
    </dgm:pt>
    <dgm:pt modelId="{CA157CF7-A308-4907-8056-B8E3268FA3B0}" type="pres">
      <dgm:prSet presAssocID="{64F2514E-38EB-4FC6-8088-8A5F6162F6CE}" presName="node" presStyleLbl="node1" presStyleIdx="1" presStyleCnt="3" custScaleX="108027" custScaleY="327393" custLinFactNeighborX="-4194" custLinFactNeighborY="-64630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B969ACAC-2427-4B0B-8E99-E9F173D44676}" type="pres">
      <dgm:prSet presAssocID="{867B26DC-79CC-4AFC-9974-D0DDBF6A957E}" presName="sibTrans" presStyleCnt="0"/>
      <dgm:spPr/>
    </dgm:pt>
    <dgm:pt modelId="{5C331355-057D-4DDD-B9A3-78DC7C237699}" type="pres">
      <dgm:prSet presAssocID="{0B24A89E-65A2-4D18-A090-C550B5557E6D}" presName="node" presStyleLbl="node1" presStyleIdx="2" presStyleCnt="3" custScaleY="327393" custLinFactX="9607" custLinFactY="-81326" custLinFactNeighborX="100000" custLinFactNeighborY="-100000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BFB8F5FF-70BF-4831-8FE5-79DCFC5DDD74}" srcId="{F3BBFFEC-AB00-4B93-979C-7BCB91A8AC33}" destId="{64F2514E-38EB-4FC6-8088-8A5F6162F6CE}" srcOrd="1" destOrd="0" parTransId="{D1AE9950-ECDE-4AF9-8419-D0625C8C1EC1}" sibTransId="{867B26DC-79CC-4AFC-9974-D0DDBF6A957E}"/>
    <dgm:cxn modelId="{7B7764D6-D91E-48BE-8A1A-7E3E6DAD5C0F}" type="presOf" srcId="{A387AAC2-CEBB-4B47-B0F4-AF4C3248AE14}" destId="{CDD7D6DB-172C-4F34-AB53-06E55E5B29F0}" srcOrd="0" destOrd="0" presId="urn:microsoft.com/office/officeart/2005/8/layout/default"/>
    <dgm:cxn modelId="{519E12BF-E1A4-4F94-8221-4CD0FC92CB2B}" type="presOf" srcId="{64F2514E-38EB-4FC6-8088-8A5F6162F6CE}" destId="{CA157CF7-A308-4907-8056-B8E3268FA3B0}" srcOrd="0" destOrd="0" presId="urn:microsoft.com/office/officeart/2005/8/layout/default"/>
    <dgm:cxn modelId="{220D05B8-1B87-4617-90B7-FA4CF7A770CF}" type="presOf" srcId="{F3BBFFEC-AB00-4B93-979C-7BCB91A8AC33}" destId="{AD5AEA06-E981-4C54-816D-FE428930CB37}" srcOrd="0" destOrd="0" presId="urn:microsoft.com/office/officeart/2005/8/layout/default"/>
    <dgm:cxn modelId="{3C4057A1-2C88-4A3D-AB1C-AF90D4AD1732}" srcId="{F3BBFFEC-AB00-4B93-979C-7BCB91A8AC33}" destId="{A387AAC2-CEBB-4B47-B0F4-AF4C3248AE14}" srcOrd="0" destOrd="0" parTransId="{25819053-1FE3-4EA4-8FB8-87E50999F9F7}" sibTransId="{7C9ECEF1-2081-4D6C-997D-EF408F51B0A0}"/>
    <dgm:cxn modelId="{C79F9DC5-6746-48BF-90E6-C0D124DF94BA}" srcId="{F3BBFFEC-AB00-4B93-979C-7BCB91A8AC33}" destId="{0B24A89E-65A2-4D18-A090-C550B5557E6D}" srcOrd="2" destOrd="0" parTransId="{CEC572F9-6558-4A3A-8BCF-9D2016D00C19}" sibTransId="{CC8A1725-D098-44DD-A63D-E182D1D77E71}"/>
    <dgm:cxn modelId="{684FD393-D429-4C69-B0C0-0F0F2471A996}" type="presOf" srcId="{0B24A89E-65A2-4D18-A090-C550B5557E6D}" destId="{5C331355-057D-4DDD-B9A3-78DC7C237699}" srcOrd="0" destOrd="0" presId="urn:microsoft.com/office/officeart/2005/8/layout/default"/>
    <dgm:cxn modelId="{1E8717CD-1A9E-412D-BA9F-2028995AC8D5}" type="presParOf" srcId="{AD5AEA06-E981-4C54-816D-FE428930CB37}" destId="{CDD7D6DB-172C-4F34-AB53-06E55E5B29F0}" srcOrd="0" destOrd="0" presId="urn:microsoft.com/office/officeart/2005/8/layout/default"/>
    <dgm:cxn modelId="{7DD0F127-6DD4-4452-AAC0-3ECD8976634E}" type="presParOf" srcId="{AD5AEA06-E981-4C54-816D-FE428930CB37}" destId="{89E56B2B-3F1C-4F73-BD8B-C10F838E0551}" srcOrd="1" destOrd="0" presId="urn:microsoft.com/office/officeart/2005/8/layout/default"/>
    <dgm:cxn modelId="{CF11E0AD-20A2-458E-AADE-B2BE6BF04D3E}" type="presParOf" srcId="{AD5AEA06-E981-4C54-816D-FE428930CB37}" destId="{CA157CF7-A308-4907-8056-B8E3268FA3B0}" srcOrd="2" destOrd="0" presId="urn:microsoft.com/office/officeart/2005/8/layout/default"/>
    <dgm:cxn modelId="{F9B6803C-15B9-4966-BD6D-2B3EE5F000E6}" type="presParOf" srcId="{AD5AEA06-E981-4C54-816D-FE428930CB37}" destId="{B969ACAC-2427-4B0B-8E99-E9F173D44676}" srcOrd="3" destOrd="0" presId="urn:microsoft.com/office/officeart/2005/8/layout/default"/>
    <dgm:cxn modelId="{D5355CC4-8EC7-457B-BDF1-B8824A94D346}" type="presParOf" srcId="{AD5AEA06-E981-4C54-816D-FE428930CB37}" destId="{5C331355-057D-4DDD-B9A3-78DC7C237699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4E4CDB9-7236-4F6C-A07A-73D51F44D827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C49714F8-8B20-4E9C-8C2B-6C038033E459}">
      <dgm:prSet phldrT="[Κείμενο]"/>
      <dgm:spPr/>
      <dgm:t>
        <a:bodyPr/>
        <a:lstStyle/>
        <a:p>
          <a:r>
            <a:rPr lang="el-GR" dirty="0" smtClean="0"/>
            <a:t>Προγραμματισμένη</a:t>
          </a:r>
        </a:p>
        <a:p>
          <a:r>
            <a:rPr lang="el-GR" dirty="0" smtClean="0"/>
            <a:t>Προσωπική Συνέντευξη</a:t>
          </a:r>
          <a:endParaRPr lang="el-GR" dirty="0"/>
        </a:p>
      </dgm:t>
    </dgm:pt>
    <dgm:pt modelId="{18B8433D-5B70-4945-A0B2-EE205B0DAE0C}" type="parTrans" cxnId="{6A240A8B-FB75-4002-BD91-35202B1DA6F5}">
      <dgm:prSet/>
      <dgm:spPr/>
      <dgm:t>
        <a:bodyPr/>
        <a:lstStyle/>
        <a:p>
          <a:endParaRPr lang="el-GR"/>
        </a:p>
      </dgm:t>
    </dgm:pt>
    <dgm:pt modelId="{AA5353C1-D24B-4308-86E7-5BE9BC12F2B0}" type="sibTrans" cxnId="{6A240A8B-FB75-4002-BD91-35202B1DA6F5}">
      <dgm:prSet/>
      <dgm:spPr/>
      <dgm:t>
        <a:bodyPr/>
        <a:lstStyle/>
        <a:p>
          <a:endParaRPr lang="el-GR"/>
        </a:p>
      </dgm:t>
    </dgm:pt>
    <dgm:pt modelId="{AB4E3C1B-9EFB-4E9A-A77E-38B59ECF9E37}">
      <dgm:prSet phldrT="[Κείμενο]" custT="1"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endParaRPr lang="el-GR" sz="2000" dirty="0" smtClean="0"/>
        </a:p>
        <a:p>
          <a:r>
            <a:rPr lang="el-GR" sz="2000" dirty="0" smtClean="0"/>
            <a:t>ΑΡΝΗΤΙΚΑ</a:t>
          </a:r>
        </a:p>
        <a:p>
          <a:r>
            <a:rPr lang="el-GR" sz="2000" dirty="0" smtClean="0"/>
            <a:t>Δύσκολη η εποπτεία , πιο ακριβή, ο ερευνητής επηρεάζει τον ερωτώμενο</a:t>
          </a:r>
          <a:endParaRPr lang="el-GR" sz="2000" dirty="0" smtClean="0"/>
        </a:p>
        <a:p>
          <a:endParaRPr lang="el-GR" sz="1500" dirty="0"/>
        </a:p>
      </dgm:t>
    </dgm:pt>
    <dgm:pt modelId="{D5241DCC-46F8-4B10-A143-1A50FD32F523}" type="parTrans" cxnId="{8811EEE6-B832-4BEF-8FB2-A21A4F362466}">
      <dgm:prSet/>
      <dgm:spPr/>
      <dgm:t>
        <a:bodyPr/>
        <a:lstStyle/>
        <a:p>
          <a:endParaRPr lang="el-GR"/>
        </a:p>
      </dgm:t>
    </dgm:pt>
    <dgm:pt modelId="{281FFEA2-33A7-4343-9487-78CF7E27720C}" type="sibTrans" cxnId="{8811EEE6-B832-4BEF-8FB2-A21A4F362466}">
      <dgm:prSet/>
      <dgm:spPr/>
      <dgm:t>
        <a:bodyPr/>
        <a:lstStyle/>
        <a:p>
          <a:endParaRPr lang="el-GR"/>
        </a:p>
      </dgm:t>
    </dgm:pt>
    <dgm:pt modelId="{5EFC048B-34F3-4F84-8615-8EEC6FC7A000}">
      <dgm:prSet phldrT="[Κείμενο]"/>
      <dgm:spPr/>
      <dgm:t>
        <a:bodyPr/>
        <a:lstStyle/>
        <a:p>
          <a:r>
            <a:rPr lang="el-GR" dirty="0" smtClean="0"/>
            <a:t>Απρογραμμάτιστη</a:t>
          </a:r>
        </a:p>
        <a:p>
          <a:r>
            <a:rPr lang="el-GR" dirty="0" smtClean="0"/>
            <a:t>Προσωπική Συνέντευξη</a:t>
          </a:r>
          <a:endParaRPr lang="el-GR" dirty="0"/>
        </a:p>
      </dgm:t>
    </dgm:pt>
    <dgm:pt modelId="{CBA20DDB-FED9-4AD1-9E69-F828584F669E}" type="parTrans" cxnId="{8378354F-5FFE-4A34-B358-F53134A32F50}">
      <dgm:prSet/>
      <dgm:spPr/>
      <dgm:t>
        <a:bodyPr/>
        <a:lstStyle/>
        <a:p>
          <a:endParaRPr lang="el-GR"/>
        </a:p>
      </dgm:t>
    </dgm:pt>
    <dgm:pt modelId="{4F85B2AA-B38B-4EE3-BA40-92DAE8CDE67B}" type="sibTrans" cxnId="{8378354F-5FFE-4A34-B358-F53134A32F50}">
      <dgm:prSet/>
      <dgm:spPr/>
      <dgm:t>
        <a:bodyPr/>
        <a:lstStyle/>
        <a:p>
          <a:endParaRPr lang="el-GR"/>
        </a:p>
      </dgm:t>
    </dgm:pt>
    <dgm:pt modelId="{5BF8F165-E5D9-469F-831D-64CA8721809F}">
      <dgm:prSet phldrT="[Κείμενο]" custT="1"/>
      <dgm:spPr>
        <a:solidFill>
          <a:schemeClr val="accent1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l-GR" sz="2000" dirty="0" smtClean="0"/>
            <a:t>ΘΕΤΙΚΑ</a:t>
          </a:r>
        </a:p>
        <a:p>
          <a:r>
            <a:rPr lang="el-GR" sz="2000" dirty="0" smtClean="0"/>
            <a:t>Μικρότερο κόστος , καλύτερη εποπτεία</a:t>
          </a:r>
          <a:endParaRPr lang="el-GR" sz="2000" dirty="0" smtClean="0"/>
        </a:p>
        <a:p>
          <a:endParaRPr lang="el-GR" sz="1100" dirty="0"/>
        </a:p>
      </dgm:t>
    </dgm:pt>
    <dgm:pt modelId="{D7588069-9931-43B9-975D-8F00AA1C95BD}" type="parTrans" cxnId="{A381D2E5-536A-4566-9D28-99FA7CD27777}">
      <dgm:prSet/>
      <dgm:spPr/>
      <dgm:t>
        <a:bodyPr/>
        <a:lstStyle/>
        <a:p>
          <a:endParaRPr lang="el-GR"/>
        </a:p>
      </dgm:t>
    </dgm:pt>
    <dgm:pt modelId="{C346487D-290B-4065-8808-E4793FAC4A93}" type="sibTrans" cxnId="{A381D2E5-536A-4566-9D28-99FA7CD27777}">
      <dgm:prSet/>
      <dgm:spPr/>
      <dgm:t>
        <a:bodyPr/>
        <a:lstStyle/>
        <a:p>
          <a:endParaRPr lang="el-GR"/>
        </a:p>
      </dgm:t>
    </dgm:pt>
    <dgm:pt modelId="{491B2D2F-91A0-46FE-9627-4DEC1F252344}">
      <dgm:prSet phldrT="[Κείμενο]" custT="1"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endParaRPr lang="el-GR" sz="2000" dirty="0" smtClean="0"/>
        </a:p>
        <a:p>
          <a:r>
            <a:rPr lang="el-GR" sz="2000" dirty="0" smtClean="0"/>
            <a:t>ΑΡΝΗΤΙΚΑ</a:t>
          </a:r>
        </a:p>
        <a:p>
          <a:r>
            <a:rPr lang="el-GR" sz="2000" dirty="0" smtClean="0"/>
            <a:t>Το δείγμα είναι μη αντιπροσωπευτικό, πολύ σύντομη συνέντευξη</a:t>
          </a:r>
          <a:endParaRPr lang="el-GR" sz="2000" dirty="0" smtClean="0"/>
        </a:p>
        <a:p>
          <a:endParaRPr lang="el-GR" sz="1100" dirty="0" smtClean="0"/>
        </a:p>
        <a:p>
          <a:endParaRPr lang="el-GR" sz="1100" dirty="0"/>
        </a:p>
      </dgm:t>
    </dgm:pt>
    <dgm:pt modelId="{A6D15EC5-54D0-4301-803D-B4B5D9F9314D}" type="parTrans" cxnId="{38403F5C-8BA6-4EAE-AFE6-4EEB3C01CE36}">
      <dgm:prSet/>
      <dgm:spPr/>
      <dgm:t>
        <a:bodyPr/>
        <a:lstStyle/>
        <a:p>
          <a:endParaRPr lang="el-GR"/>
        </a:p>
      </dgm:t>
    </dgm:pt>
    <dgm:pt modelId="{FF63AE4B-882C-4E09-ABD5-2878F3DF73E0}" type="sibTrans" cxnId="{38403F5C-8BA6-4EAE-AFE6-4EEB3C01CE36}">
      <dgm:prSet/>
      <dgm:spPr/>
      <dgm:t>
        <a:bodyPr/>
        <a:lstStyle/>
        <a:p>
          <a:endParaRPr lang="el-GR"/>
        </a:p>
      </dgm:t>
    </dgm:pt>
    <dgm:pt modelId="{25BB487D-F507-4D37-A2F1-E44EA025A6DD}">
      <dgm:prSet custT="1"/>
      <dgm:spPr>
        <a:solidFill>
          <a:schemeClr val="accent1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l-GR" sz="2000" dirty="0" smtClean="0"/>
            <a:t>ΘΕΤΙΚΑ</a:t>
          </a:r>
        </a:p>
        <a:p>
          <a:r>
            <a:rPr lang="el-GR" sz="2000" dirty="0" smtClean="0"/>
            <a:t>Μεγαλύτερο ποσοστό ανταπόκρισης , χρήση οποιασδήποτε μορφής ερωτήσεων , δυνατότητα προσαρμογής, διευκρίνιση ερωτήσεων, χρήση οπτικοακουστικών μέσων</a:t>
          </a:r>
          <a:endParaRPr lang="el-GR" sz="2000" dirty="0" smtClean="0"/>
        </a:p>
      </dgm:t>
    </dgm:pt>
    <dgm:pt modelId="{FE60C35F-5938-4F72-B5BF-5676D8258A68}" type="parTrans" cxnId="{5C6BDDC1-A00C-4295-9B24-DC722E8AAC69}">
      <dgm:prSet/>
      <dgm:spPr/>
      <dgm:t>
        <a:bodyPr/>
        <a:lstStyle/>
        <a:p>
          <a:endParaRPr lang="el-GR"/>
        </a:p>
      </dgm:t>
    </dgm:pt>
    <dgm:pt modelId="{D586C0E4-742F-4C2A-8D1E-A84EE2D29498}" type="sibTrans" cxnId="{5C6BDDC1-A00C-4295-9B24-DC722E8AAC69}">
      <dgm:prSet/>
      <dgm:spPr/>
      <dgm:t>
        <a:bodyPr/>
        <a:lstStyle/>
        <a:p>
          <a:endParaRPr lang="el-GR"/>
        </a:p>
      </dgm:t>
    </dgm:pt>
    <dgm:pt modelId="{D1EE1F84-D0AF-4847-8EA6-A8F0A7A99F71}" type="pres">
      <dgm:prSet presAssocID="{64E4CDB9-7236-4F6C-A07A-73D51F44D827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980FF321-A744-41B9-9874-CA5FAF596631}" type="pres">
      <dgm:prSet presAssocID="{C49714F8-8B20-4E9C-8C2B-6C038033E459}" presName="root" presStyleCnt="0"/>
      <dgm:spPr/>
    </dgm:pt>
    <dgm:pt modelId="{3044F4AC-8065-4E05-B4D7-45604A011B2A}" type="pres">
      <dgm:prSet presAssocID="{C49714F8-8B20-4E9C-8C2B-6C038033E459}" presName="rootComposite" presStyleCnt="0"/>
      <dgm:spPr/>
    </dgm:pt>
    <dgm:pt modelId="{6FE01C91-FD76-4DAE-AE44-19100E044355}" type="pres">
      <dgm:prSet presAssocID="{C49714F8-8B20-4E9C-8C2B-6C038033E459}" presName="rootText" presStyleLbl="node1" presStyleIdx="0" presStyleCnt="2" custScaleX="155001" custLinFactNeighborX="-691" custLinFactNeighborY="1014"/>
      <dgm:spPr/>
      <dgm:t>
        <a:bodyPr/>
        <a:lstStyle/>
        <a:p>
          <a:endParaRPr lang="el-GR"/>
        </a:p>
      </dgm:t>
    </dgm:pt>
    <dgm:pt modelId="{F6ACA800-8157-4C54-A4C8-EAE9CF40F38E}" type="pres">
      <dgm:prSet presAssocID="{C49714F8-8B20-4E9C-8C2B-6C038033E459}" presName="rootConnector" presStyleLbl="node1" presStyleIdx="0" presStyleCnt="2"/>
      <dgm:spPr/>
    </dgm:pt>
    <dgm:pt modelId="{48586FBF-1811-4B31-9C98-59AF2F9CCE41}" type="pres">
      <dgm:prSet presAssocID="{C49714F8-8B20-4E9C-8C2B-6C038033E459}" presName="childShape" presStyleCnt="0"/>
      <dgm:spPr/>
    </dgm:pt>
    <dgm:pt modelId="{FB2ACE49-271C-49D6-B301-2189FB8664BE}" type="pres">
      <dgm:prSet presAssocID="{FE60C35F-5938-4F72-B5BF-5676D8258A68}" presName="Name13" presStyleLbl="parChTrans1D2" presStyleIdx="0" presStyleCnt="4"/>
      <dgm:spPr/>
    </dgm:pt>
    <dgm:pt modelId="{B52C1C99-5EA8-4FEB-BB99-716F9B9872D6}" type="pres">
      <dgm:prSet presAssocID="{25BB487D-F507-4D37-A2F1-E44EA025A6DD}" presName="childText" presStyleLbl="bgAcc1" presStyleIdx="0" presStyleCnt="4" custScaleX="204113" custScaleY="155435" custLinFactNeighborX="29" custLinFactNeighborY="-14981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6C0EBF0A-F1C3-4771-9BBC-B25297C4491D}" type="pres">
      <dgm:prSet presAssocID="{D5241DCC-46F8-4B10-A143-1A50FD32F523}" presName="Name13" presStyleLbl="parChTrans1D2" presStyleIdx="1" presStyleCnt="4"/>
      <dgm:spPr/>
    </dgm:pt>
    <dgm:pt modelId="{E4E984E1-3B0E-4E35-9518-EC81F5FC53EC}" type="pres">
      <dgm:prSet presAssocID="{AB4E3C1B-9EFB-4E9A-A77E-38B59ECF9E37}" presName="childText" presStyleLbl="bgAcc1" presStyleIdx="1" presStyleCnt="4" custScaleX="179803" custScaleY="91338" custLinFactNeighborX="29" custLinFactNeighborY="-35868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DE063258-6FB3-4AD1-A69B-DDD5334F847B}" type="pres">
      <dgm:prSet presAssocID="{5EFC048B-34F3-4F84-8615-8EEC6FC7A000}" presName="root" presStyleCnt="0"/>
      <dgm:spPr/>
    </dgm:pt>
    <dgm:pt modelId="{DC286D14-43A5-41F5-9235-2A0D0682E87A}" type="pres">
      <dgm:prSet presAssocID="{5EFC048B-34F3-4F84-8615-8EEC6FC7A000}" presName="rootComposite" presStyleCnt="0"/>
      <dgm:spPr/>
    </dgm:pt>
    <dgm:pt modelId="{B2E888FC-F544-49E0-9201-F2AAB04F2720}" type="pres">
      <dgm:prSet presAssocID="{5EFC048B-34F3-4F84-8615-8EEC6FC7A000}" presName="rootText" presStyleLbl="node1" presStyleIdx="1" presStyleCnt="2" custScaleX="146213"/>
      <dgm:spPr/>
    </dgm:pt>
    <dgm:pt modelId="{864A23A9-FE47-4AB1-AB3E-F103CECF0EE2}" type="pres">
      <dgm:prSet presAssocID="{5EFC048B-34F3-4F84-8615-8EEC6FC7A000}" presName="rootConnector" presStyleLbl="node1" presStyleIdx="1" presStyleCnt="2"/>
      <dgm:spPr/>
    </dgm:pt>
    <dgm:pt modelId="{00D50088-F56F-4DE3-8A5F-A53E29786F7A}" type="pres">
      <dgm:prSet presAssocID="{5EFC048B-34F3-4F84-8615-8EEC6FC7A000}" presName="childShape" presStyleCnt="0"/>
      <dgm:spPr/>
    </dgm:pt>
    <dgm:pt modelId="{0A84F2AC-F8F0-4AB8-B5AB-95ECAB1518DE}" type="pres">
      <dgm:prSet presAssocID="{D7588069-9931-43B9-975D-8F00AA1C95BD}" presName="Name13" presStyleLbl="parChTrans1D2" presStyleIdx="2" presStyleCnt="4"/>
      <dgm:spPr/>
    </dgm:pt>
    <dgm:pt modelId="{719E3930-F4A6-43A3-9FA0-B269D8D5992E}" type="pres">
      <dgm:prSet presAssocID="{5BF8F165-E5D9-469F-831D-64CA8721809F}" presName="childText" presStyleLbl="bgAcc1" presStyleIdx="2" presStyleCnt="4" custScaleX="140761" custLinFactNeighborX="1717" custLinFactNeighborY="-20186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8C2000F3-4413-42C2-A81A-04EDAAC78DE1}" type="pres">
      <dgm:prSet presAssocID="{A6D15EC5-54D0-4301-803D-B4B5D9F9314D}" presName="Name13" presStyleLbl="parChTrans1D2" presStyleIdx="3" presStyleCnt="4"/>
      <dgm:spPr/>
    </dgm:pt>
    <dgm:pt modelId="{5326A17B-96E3-4BE9-8F52-42755E44E6AB}" type="pres">
      <dgm:prSet presAssocID="{491B2D2F-91A0-46FE-9627-4DEC1F252344}" presName="childText" presStyleLbl="bgAcc1" presStyleIdx="3" presStyleCnt="4" custScaleX="140761" custLinFactNeighborX="1717" custLinFactNeighborY="-41074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A381D2E5-536A-4566-9D28-99FA7CD27777}" srcId="{5EFC048B-34F3-4F84-8615-8EEC6FC7A000}" destId="{5BF8F165-E5D9-469F-831D-64CA8721809F}" srcOrd="0" destOrd="0" parTransId="{D7588069-9931-43B9-975D-8F00AA1C95BD}" sibTransId="{C346487D-290B-4065-8808-E4793FAC4A93}"/>
    <dgm:cxn modelId="{917D91F7-370C-4DBD-81DF-C5117E5CC186}" type="presOf" srcId="{64E4CDB9-7236-4F6C-A07A-73D51F44D827}" destId="{D1EE1F84-D0AF-4847-8EA6-A8F0A7A99F71}" srcOrd="0" destOrd="0" presId="urn:microsoft.com/office/officeart/2005/8/layout/hierarchy3"/>
    <dgm:cxn modelId="{A62F6E84-EEE7-4544-9AA5-2543B0B69795}" type="presOf" srcId="{5EFC048B-34F3-4F84-8615-8EEC6FC7A000}" destId="{B2E888FC-F544-49E0-9201-F2AAB04F2720}" srcOrd="0" destOrd="0" presId="urn:microsoft.com/office/officeart/2005/8/layout/hierarchy3"/>
    <dgm:cxn modelId="{4AD7BBA5-E70F-41D6-A748-B66A48A1E21C}" type="presOf" srcId="{491B2D2F-91A0-46FE-9627-4DEC1F252344}" destId="{5326A17B-96E3-4BE9-8F52-42755E44E6AB}" srcOrd="0" destOrd="0" presId="urn:microsoft.com/office/officeart/2005/8/layout/hierarchy3"/>
    <dgm:cxn modelId="{6A240A8B-FB75-4002-BD91-35202B1DA6F5}" srcId="{64E4CDB9-7236-4F6C-A07A-73D51F44D827}" destId="{C49714F8-8B20-4E9C-8C2B-6C038033E459}" srcOrd="0" destOrd="0" parTransId="{18B8433D-5B70-4945-A0B2-EE205B0DAE0C}" sibTransId="{AA5353C1-D24B-4308-86E7-5BE9BC12F2B0}"/>
    <dgm:cxn modelId="{8811EEE6-B832-4BEF-8FB2-A21A4F362466}" srcId="{C49714F8-8B20-4E9C-8C2B-6C038033E459}" destId="{AB4E3C1B-9EFB-4E9A-A77E-38B59ECF9E37}" srcOrd="1" destOrd="0" parTransId="{D5241DCC-46F8-4B10-A143-1A50FD32F523}" sibTransId="{281FFEA2-33A7-4343-9487-78CF7E27720C}"/>
    <dgm:cxn modelId="{5C6BDDC1-A00C-4295-9B24-DC722E8AAC69}" srcId="{C49714F8-8B20-4E9C-8C2B-6C038033E459}" destId="{25BB487D-F507-4D37-A2F1-E44EA025A6DD}" srcOrd="0" destOrd="0" parTransId="{FE60C35F-5938-4F72-B5BF-5676D8258A68}" sibTransId="{D586C0E4-742F-4C2A-8D1E-A84EE2D29498}"/>
    <dgm:cxn modelId="{4F7245DE-A8FF-4203-B97A-55F9EB4DB4D6}" type="presOf" srcId="{A6D15EC5-54D0-4301-803D-B4B5D9F9314D}" destId="{8C2000F3-4413-42C2-A81A-04EDAAC78DE1}" srcOrd="0" destOrd="0" presId="urn:microsoft.com/office/officeart/2005/8/layout/hierarchy3"/>
    <dgm:cxn modelId="{8378354F-5FFE-4A34-B358-F53134A32F50}" srcId="{64E4CDB9-7236-4F6C-A07A-73D51F44D827}" destId="{5EFC048B-34F3-4F84-8615-8EEC6FC7A000}" srcOrd="1" destOrd="0" parTransId="{CBA20DDB-FED9-4AD1-9E69-F828584F669E}" sibTransId="{4F85B2AA-B38B-4EE3-BA40-92DAE8CDE67B}"/>
    <dgm:cxn modelId="{68C35531-006A-4829-A65B-73FDD5B7F5B3}" type="presOf" srcId="{C49714F8-8B20-4E9C-8C2B-6C038033E459}" destId="{F6ACA800-8157-4C54-A4C8-EAE9CF40F38E}" srcOrd="1" destOrd="0" presId="urn:microsoft.com/office/officeart/2005/8/layout/hierarchy3"/>
    <dgm:cxn modelId="{E259030E-8862-4767-A80E-9E2C74454362}" type="presOf" srcId="{FE60C35F-5938-4F72-B5BF-5676D8258A68}" destId="{FB2ACE49-271C-49D6-B301-2189FB8664BE}" srcOrd="0" destOrd="0" presId="urn:microsoft.com/office/officeart/2005/8/layout/hierarchy3"/>
    <dgm:cxn modelId="{C8BA736F-CDF3-4957-ADD9-16FBB16804B2}" type="presOf" srcId="{D5241DCC-46F8-4B10-A143-1A50FD32F523}" destId="{6C0EBF0A-F1C3-4771-9BBC-B25297C4491D}" srcOrd="0" destOrd="0" presId="urn:microsoft.com/office/officeart/2005/8/layout/hierarchy3"/>
    <dgm:cxn modelId="{EC67D8F8-082B-497F-A983-7A05DA96C779}" type="presOf" srcId="{C49714F8-8B20-4E9C-8C2B-6C038033E459}" destId="{6FE01C91-FD76-4DAE-AE44-19100E044355}" srcOrd="0" destOrd="0" presId="urn:microsoft.com/office/officeart/2005/8/layout/hierarchy3"/>
    <dgm:cxn modelId="{22C4F3ED-BBC4-4C9E-B646-6F078876F398}" type="presOf" srcId="{D7588069-9931-43B9-975D-8F00AA1C95BD}" destId="{0A84F2AC-F8F0-4AB8-B5AB-95ECAB1518DE}" srcOrd="0" destOrd="0" presId="urn:microsoft.com/office/officeart/2005/8/layout/hierarchy3"/>
    <dgm:cxn modelId="{220146AA-1ACA-4E46-AD63-57EEA0E2269A}" type="presOf" srcId="{5EFC048B-34F3-4F84-8615-8EEC6FC7A000}" destId="{864A23A9-FE47-4AB1-AB3E-F103CECF0EE2}" srcOrd="1" destOrd="0" presId="urn:microsoft.com/office/officeart/2005/8/layout/hierarchy3"/>
    <dgm:cxn modelId="{5CCB1A9D-F948-49A3-9227-68336E8404E0}" type="presOf" srcId="{AB4E3C1B-9EFB-4E9A-A77E-38B59ECF9E37}" destId="{E4E984E1-3B0E-4E35-9518-EC81F5FC53EC}" srcOrd="0" destOrd="0" presId="urn:microsoft.com/office/officeart/2005/8/layout/hierarchy3"/>
    <dgm:cxn modelId="{38403F5C-8BA6-4EAE-AFE6-4EEB3C01CE36}" srcId="{5EFC048B-34F3-4F84-8615-8EEC6FC7A000}" destId="{491B2D2F-91A0-46FE-9627-4DEC1F252344}" srcOrd="1" destOrd="0" parTransId="{A6D15EC5-54D0-4301-803D-B4B5D9F9314D}" sibTransId="{FF63AE4B-882C-4E09-ABD5-2878F3DF73E0}"/>
    <dgm:cxn modelId="{759695C4-EBDE-46B4-A138-3281DE6F6C51}" type="presOf" srcId="{25BB487D-F507-4D37-A2F1-E44EA025A6DD}" destId="{B52C1C99-5EA8-4FEB-BB99-716F9B9872D6}" srcOrd="0" destOrd="0" presId="urn:microsoft.com/office/officeart/2005/8/layout/hierarchy3"/>
    <dgm:cxn modelId="{06EDD0DC-45B1-4ED7-9CE2-E42EE2E947F3}" type="presOf" srcId="{5BF8F165-E5D9-469F-831D-64CA8721809F}" destId="{719E3930-F4A6-43A3-9FA0-B269D8D5992E}" srcOrd="0" destOrd="0" presId="urn:microsoft.com/office/officeart/2005/8/layout/hierarchy3"/>
    <dgm:cxn modelId="{25E8F014-239A-4606-851A-9321DB3FA63E}" type="presParOf" srcId="{D1EE1F84-D0AF-4847-8EA6-A8F0A7A99F71}" destId="{980FF321-A744-41B9-9874-CA5FAF596631}" srcOrd="0" destOrd="0" presId="urn:microsoft.com/office/officeart/2005/8/layout/hierarchy3"/>
    <dgm:cxn modelId="{544CB5D2-A628-4437-AB38-C3517395D3EA}" type="presParOf" srcId="{980FF321-A744-41B9-9874-CA5FAF596631}" destId="{3044F4AC-8065-4E05-B4D7-45604A011B2A}" srcOrd="0" destOrd="0" presId="urn:microsoft.com/office/officeart/2005/8/layout/hierarchy3"/>
    <dgm:cxn modelId="{E10257AA-116E-468D-A956-C83F9DA53F0C}" type="presParOf" srcId="{3044F4AC-8065-4E05-B4D7-45604A011B2A}" destId="{6FE01C91-FD76-4DAE-AE44-19100E044355}" srcOrd="0" destOrd="0" presId="urn:microsoft.com/office/officeart/2005/8/layout/hierarchy3"/>
    <dgm:cxn modelId="{A1F832A0-8004-4227-952F-7E3173CC6BAE}" type="presParOf" srcId="{3044F4AC-8065-4E05-B4D7-45604A011B2A}" destId="{F6ACA800-8157-4C54-A4C8-EAE9CF40F38E}" srcOrd="1" destOrd="0" presId="urn:microsoft.com/office/officeart/2005/8/layout/hierarchy3"/>
    <dgm:cxn modelId="{5A0A21F9-ECC3-408E-AB6F-CD96CDD9C9FA}" type="presParOf" srcId="{980FF321-A744-41B9-9874-CA5FAF596631}" destId="{48586FBF-1811-4B31-9C98-59AF2F9CCE41}" srcOrd="1" destOrd="0" presId="urn:microsoft.com/office/officeart/2005/8/layout/hierarchy3"/>
    <dgm:cxn modelId="{C5184879-1F80-4774-B442-2B3FF0504FE0}" type="presParOf" srcId="{48586FBF-1811-4B31-9C98-59AF2F9CCE41}" destId="{FB2ACE49-271C-49D6-B301-2189FB8664BE}" srcOrd="0" destOrd="0" presId="urn:microsoft.com/office/officeart/2005/8/layout/hierarchy3"/>
    <dgm:cxn modelId="{F1597894-A157-41D9-BB7B-34A2B54DFE6B}" type="presParOf" srcId="{48586FBF-1811-4B31-9C98-59AF2F9CCE41}" destId="{B52C1C99-5EA8-4FEB-BB99-716F9B9872D6}" srcOrd="1" destOrd="0" presId="urn:microsoft.com/office/officeart/2005/8/layout/hierarchy3"/>
    <dgm:cxn modelId="{6CCCB277-A870-48AA-8D93-35DC9F24FE95}" type="presParOf" srcId="{48586FBF-1811-4B31-9C98-59AF2F9CCE41}" destId="{6C0EBF0A-F1C3-4771-9BBC-B25297C4491D}" srcOrd="2" destOrd="0" presId="urn:microsoft.com/office/officeart/2005/8/layout/hierarchy3"/>
    <dgm:cxn modelId="{E86AE581-6366-4D1E-A435-F045DB4BFAC5}" type="presParOf" srcId="{48586FBF-1811-4B31-9C98-59AF2F9CCE41}" destId="{E4E984E1-3B0E-4E35-9518-EC81F5FC53EC}" srcOrd="3" destOrd="0" presId="urn:microsoft.com/office/officeart/2005/8/layout/hierarchy3"/>
    <dgm:cxn modelId="{3D3553BC-3CEB-48B4-8A70-239EF445280F}" type="presParOf" srcId="{D1EE1F84-D0AF-4847-8EA6-A8F0A7A99F71}" destId="{DE063258-6FB3-4AD1-A69B-DDD5334F847B}" srcOrd="1" destOrd="0" presId="urn:microsoft.com/office/officeart/2005/8/layout/hierarchy3"/>
    <dgm:cxn modelId="{6571A708-AB65-4082-8094-21C92762BFC8}" type="presParOf" srcId="{DE063258-6FB3-4AD1-A69B-DDD5334F847B}" destId="{DC286D14-43A5-41F5-9235-2A0D0682E87A}" srcOrd="0" destOrd="0" presId="urn:microsoft.com/office/officeart/2005/8/layout/hierarchy3"/>
    <dgm:cxn modelId="{CDB9F947-6E90-482F-8C38-E92C3E7EA918}" type="presParOf" srcId="{DC286D14-43A5-41F5-9235-2A0D0682E87A}" destId="{B2E888FC-F544-49E0-9201-F2AAB04F2720}" srcOrd="0" destOrd="0" presId="urn:microsoft.com/office/officeart/2005/8/layout/hierarchy3"/>
    <dgm:cxn modelId="{AADBB45E-3C09-4CB2-BB14-7865628F2EAE}" type="presParOf" srcId="{DC286D14-43A5-41F5-9235-2A0D0682E87A}" destId="{864A23A9-FE47-4AB1-AB3E-F103CECF0EE2}" srcOrd="1" destOrd="0" presId="urn:microsoft.com/office/officeart/2005/8/layout/hierarchy3"/>
    <dgm:cxn modelId="{E832B516-E6A9-42CA-B383-63A0A8FEE8C1}" type="presParOf" srcId="{DE063258-6FB3-4AD1-A69B-DDD5334F847B}" destId="{00D50088-F56F-4DE3-8A5F-A53E29786F7A}" srcOrd="1" destOrd="0" presId="urn:microsoft.com/office/officeart/2005/8/layout/hierarchy3"/>
    <dgm:cxn modelId="{2D1850C6-CC65-4CD3-831D-AA007827FE75}" type="presParOf" srcId="{00D50088-F56F-4DE3-8A5F-A53E29786F7A}" destId="{0A84F2AC-F8F0-4AB8-B5AB-95ECAB1518DE}" srcOrd="0" destOrd="0" presId="urn:microsoft.com/office/officeart/2005/8/layout/hierarchy3"/>
    <dgm:cxn modelId="{82B060AA-6C27-45AD-B60E-EA120602FCB8}" type="presParOf" srcId="{00D50088-F56F-4DE3-8A5F-A53E29786F7A}" destId="{719E3930-F4A6-43A3-9FA0-B269D8D5992E}" srcOrd="1" destOrd="0" presId="urn:microsoft.com/office/officeart/2005/8/layout/hierarchy3"/>
    <dgm:cxn modelId="{25368113-2B8C-4DD9-9FB1-7569CCC52B32}" type="presParOf" srcId="{00D50088-F56F-4DE3-8A5F-A53E29786F7A}" destId="{8C2000F3-4413-42C2-A81A-04EDAAC78DE1}" srcOrd="2" destOrd="0" presId="urn:microsoft.com/office/officeart/2005/8/layout/hierarchy3"/>
    <dgm:cxn modelId="{AA55E0E0-F359-4CC5-982D-CBAD2E8ECA6D}" type="presParOf" srcId="{00D50088-F56F-4DE3-8A5F-A53E29786F7A}" destId="{5326A17B-96E3-4BE9-8F52-42755E44E6AB}" srcOrd="3" destOrd="0" presId="urn:microsoft.com/office/officeart/2005/8/layout/hierarchy3"/>
  </dgm:cxnLst>
  <dgm:bg>
    <a:solidFill>
      <a:schemeClr val="accent3">
        <a:lumMod val="40000"/>
        <a:lumOff val="60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401BFD-A5A7-4977-A533-4FA87930CD80}">
      <dsp:nvSpPr>
        <dsp:cNvPr id="0" name=""/>
        <dsp:cNvSpPr/>
      </dsp:nvSpPr>
      <dsp:spPr>
        <a:xfrm>
          <a:off x="2852418" y="2262981"/>
          <a:ext cx="564116" cy="10749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82058" y="0"/>
              </a:lnTo>
              <a:lnTo>
                <a:pt x="282058" y="1074916"/>
              </a:lnTo>
              <a:lnTo>
                <a:pt x="564116" y="107491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500" kern="1200"/>
        </a:p>
      </dsp:txBody>
      <dsp:txXfrm>
        <a:off x="3104127" y="2770090"/>
        <a:ext cx="60697" cy="60697"/>
      </dsp:txXfrm>
    </dsp:sp>
    <dsp:sp modelId="{BDFF012F-7983-4B42-A4B6-FA93E566A1A2}">
      <dsp:nvSpPr>
        <dsp:cNvPr id="0" name=""/>
        <dsp:cNvSpPr/>
      </dsp:nvSpPr>
      <dsp:spPr>
        <a:xfrm>
          <a:off x="2852418" y="2217261"/>
          <a:ext cx="56411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64116" y="4572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500" kern="1200"/>
        </a:p>
      </dsp:txBody>
      <dsp:txXfrm>
        <a:off x="3120373" y="2248878"/>
        <a:ext cx="28205" cy="28205"/>
      </dsp:txXfrm>
    </dsp:sp>
    <dsp:sp modelId="{76B52E9D-A253-4657-BFFD-1B75A8DD601B}">
      <dsp:nvSpPr>
        <dsp:cNvPr id="0" name=""/>
        <dsp:cNvSpPr/>
      </dsp:nvSpPr>
      <dsp:spPr>
        <a:xfrm>
          <a:off x="2852418" y="1188065"/>
          <a:ext cx="564116" cy="1074916"/>
        </a:xfrm>
        <a:custGeom>
          <a:avLst/>
          <a:gdLst/>
          <a:ahLst/>
          <a:cxnLst/>
          <a:rect l="0" t="0" r="0" b="0"/>
          <a:pathLst>
            <a:path>
              <a:moveTo>
                <a:pt x="0" y="1074916"/>
              </a:moveTo>
              <a:lnTo>
                <a:pt x="282058" y="1074916"/>
              </a:lnTo>
              <a:lnTo>
                <a:pt x="282058" y="0"/>
              </a:lnTo>
              <a:lnTo>
                <a:pt x="564116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500" kern="1200"/>
        </a:p>
      </dsp:txBody>
      <dsp:txXfrm>
        <a:off x="3104127" y="1695174"/>
        <a:ext cx="60697" cy="60697"/>
      </dsp:txXfrm>
    </dsp:sp>
    <dsp:sp modelId="{9DE5ADF4-4D08-47F3-BE87-07FEFF0405E6}">
      <dsp:nvSpPr>
        <dsp:cNvPr id="0" name=""/>
        <dsp:cNvSpPr/>
      </dsp:nvSpPr>
      <dsp:spPr>
        <a:xfrm rot="16200000">
          <a:off x="159470" y="1833015"/>
          <a:ext cx="4525963" cy="8599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4800" kern="1200" dirty="0" smtClean="0"/>
            <a:t>Εσωτερικές πηγές</a:t>
          </a:r>
          <a:endParaRPr lang="el-GR" sz="4800" kern="1200" dirty="0"/>
        </a:p>
      </dsp:txBody>
      <dsp:txXfrm>
        <a:off x="159470" y="1833015"/>
        <a:ext cx="4525963" cy="859932"/>
      </dsp:txXfrm>
    </dsp:sp>
    <dsp:sp modelId="{5CD83B12-7E14-42FF-B975-B9F7E7AF42EE}">
      <dsp:nvSpPr>
        <dsp:cNvPr id="0" name=""/>
        <dsp:cNvSpPr/>
      </dsp:nvSpPr>
      <dsp:spPr>
        <a:xfrm>
          <a:off x="3416534" y="758098"/>
          <a:ext cx="2820580" cy="8599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900" kern="1200" dirty="0" smtClean="0"/>
            <a:t>Λογιστικά αρχεία</a:t>
          </a:r>
          <a:endParaRPr lang="el-GR" sz="2900" kern="1200" dirty="0"/>
        </a:p>
      </dsp:txBody>
      <dsp:txXfrm>
        <a:off x="3416534" y="758098"/>
        <a:ext cx="2820580" cy="859932"/>
      </dsp:txXfrm>
    </dsp:sp>
    <dsp:sp modelId="{51A32B60-08B1-41B6-87FF-B78F384B41AA}">
      <dsp:nvSpPr>
        <dsp:cNvPr id="0" name=""/>
        <dsp:cNvSpPr/>
      </dsp:nvSpPr>
      <dsp:spPr>
        <a:xfrm>
          <a:off x="3416534" y="1833015"/>
          <a:ext cx="2820580" cy="8599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900" kern="1200" dirty="0" smtClean="0"/>
            <a:t>Αρχεία πωλήσεων</a:t>
          </a:r>
          <a:endParaRPr lang="el-GR" sz="2900" kern="1200" dirty="0"/>
        </a:p>
      </dsp:txBody>
      <dsp:txXfrm>
        <a:off x="3416534" y="1833015"/>
        <a:ext cx="2820580" cy="859932"/>
      </dsp:txXfrm>
    </dsp:sp>
    <dsp:sp modelId="{0C8E87D2-F7ED-4A30-859D-38095DF3D722}">
      <dsp:nvSpPr>
        <dsp:cNvPr id="0" name=""/>
        <dsp:cNvSpPr/>
      </dsp:nvSpPr>
      <dsp:spPr>
        <a:xfrm>
          <a:off x="3416534" y="2907931"/>
          <a:ext cx="2820580" cy="8599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900" kern="1200" dirty="0" smtClean="0"/>
            <a:t>τιμολόγιο</a:t>
          </a:r>
          <a:endParaRPr lang="el-GR" sz="2900" kern="1200" dirty="0"/>
        </a:p>
      </dsp:txBody>
      <dsp:txXfrm>
        <a:off x="3416534" y="2907931"/>
        <a:ext cx="2820580" cy="85993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305C7C-5FC6-4F44-A35C-89B9EE4F8B1A}">
      <dsp:nvSpPr>
        <dsp:cNvPr id="0" name=""/>
        <dsp:cNvSpPr/>
      </dsp:nvSpPr>
      <dsp:spPr>
        <a:xfrm>
          <a:off x="2904407" y="3339937"/>
          <a:ext cx="482712" cy="11076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26540"/>
              </a:lnTo>
              <a:lnTo>
                <a:pt x="482712" y="1026540"/>
              </a:lnTo>
              <a:lnTo>
                <a:pt x="482712" y="110769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681CDF-4FBE-4D20-A4E1-3CD43D1BA609}">
      <dsp:nvSpPr>
        <dsp:cNvPr id="0" name=""/>
        <dsp:cNvSpPr/>
      </dsp:nvSpPr>
      <dsp:spPr>
        <a:xfrm>
          <a:off x="1929463" y="1294933"/>
          <a:ext cx="974943" cy="5313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0169"/>
              </a:lnTo>
              <a:lnTo>
                <a:pt x="974943" y="450169"/>
              </a:lnTo>
              <a:lnTo>
                <a:pt x="974943" y="53132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02D686-9AEE-42DA-9768-5D06D47C1CFB}">
      <dsp:nvSpPr>
        <dsp:cNvPr id="0" name=""/>
        <dsp:cNvSpPr/>
      </dsp:nvSpPr>
      <dsp:spPr>
        <a:xfrm>
          <a:off x="689498" y="1294933"/>
          <a:ext cx="1239964" cy="324475"/>
        </a:xfrm>
        <a:custGeom>
          <a:avLst/>
          <a:gdLst/>
          <a:ahLst/>
          <a:cxnLst/>
          <a:rect l="0" t="0" r="0" b="0"/>
          <a:pathLst>
            <a:path>
              <a:moveTo>
                <a:pt x="1239964" y="0"/>
              </a:moveTo>
              <a:lnTo>
                <a:pt x="1239964" y="243323"/>
              </a:lnTo>
              <a:lnTo>
                <a:pt x="0" y="243323"/>
              </a:lnTo>
              <a:lnTo>
                <a:pt x="0" y="32447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C6000B-8603-476E-8D07-DA30C2471A6D}">
      <dsp:nvSpPr>
        <dsp:cNvPr id="0" name=""/>
        <dsp:cNvSpPr/>
      </dsp:nvSpPr>
      <dsp:spPr>
        <a:xfrm>
          <a:off x="434688" y="86232"/>
          <a:ext cx="2989550" cy="12087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ED80B3-6238-4498-B499-456022CD89C3}">
      <dsp:nvSpPr>
        <dsp:cNvPr id="0" name=""/>
        <dsp:cNvSpPr/>
      </dsp:nvSpPr>
      <dsp:spPr>
        <a:xfrm>
          <a:off x="532021" y="178699"/>
          <a:ext cx="2989550" cy="12087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b="1" kern="1200" dirty="0" smtClean="0"/>
            <a:t>Εξωτερικές πηγές</a:t>
          </a:r>
          <a:endParaRPr lang="el-GR" sz="2000" b="1" kern="1200" dirty="0"/>
        </a:p>
      </dsp:txBody>
      <dsp:txXfrm>
        <a:off x="567423" y="214101"/>
        <a:ext cx="2918746" cy="1137896"/>
      </dsp:txXfrm>
    </dsp:sp>
    <dsp:sp modelId="{72B41270-E34B-4B45-BBF4-1B95E430E700}">
      <dsp:nvSpPr>
        <dsp:cNvPr id="0" name=""/>
        <dsp:cNvSpPr/>
      </dsp:nvSpPr>
      <dsp:spPr>
        <a:xfrm>
          <a:off x="-28126" y="1619409"/>
          <a:ext cx="1435251" cy="108053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686BD3-02A1-4098-9916-C488451156EE}">
      <dsp:nvSpPr>
        <dsp:cNvPr id="0" name=""/>
        <dsp:cNvSpPr/>
      </dsp:nvSpPr>
      <dsp:spPr>
        <a:xfrm>
          <a:off x="69207" y="1711876"/>
          <a:ext cx="1435251" cy="10805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kern="1200" dirty="0" smtClean="0"/>
            <a:t>Εθνική Στατιστική Υπηρεσία</a:t>
          </a:r>
          <a:endParaRPr lang="el-GR" sz="1800" kern="1200" dirty="0"/>
        </a:p>
      </dsp:txBody>
      <dsp:txXfrm>
        <a:off x="100855" y="1743524"/>
        <a:ext cx="1371955" cy="1017236"/>
      </dsp:txXfrm>
    </dsp:sp>
    <dsp:sp modelId="{261610F3-D95C-4F3F-88CF-BBE7F3C3A624}">
      <dsp:nvSpPr>
        <dsp:cNvPr id="0" name=""/>
        <dsp:cNvSpPr/>
      </dsp:nvSpPr>
      <dsp:spPr>
        <a:xfrm>
          <a:off x="1868376" y="1826255"/>
          <a:ext cx="2072060" cy="151368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D97EBFF-61F5-483C-B751-66059FF7A384}">
      <dsp:nvSpPr>
        <dsp:cNvPr id="0" name=""/>
        <dsp:cNvSpPr/>
      </dsp:nvSpPr>
      <dsp:spPr>
        <a:xfrm>
          <a:off x="1965710" y="1918722"/>
          <a:ext cx="2072060" cy="151368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kern="1200" dirty="0" smtClean="0"/>
            <a:t>Ειδικές μελέτες, Δημοσιεύσεις Υπουργείων, Οργανισμών , Ινστιτούτων</a:t>
          </a:r>
          <a:endParaRPr lang="el-GR" sz="1800" kern="1200" dirty="0"/>
        </a:p>
      </dsp:txBody>
      <dsp:txXfrm>
        <a:off x="2010044" y="1963056"/>
        <a:ext cx="1983392" cy="1425014"/>
      </dsp:txXfrm>
    </dsp:sp>
    <dsp:sp modelId="{609FA477-C630-49EE-83DE-716960A5DA6D}">
      <dsp:nvSpPr>
        <dsp:cNvPr id="0" name=""/>
        <dsp:cNvSpPr/>
      </dsp:nvSpPr>
      <dsp:spPr>
        <a:xfrm>
          <a:off x="2216951" y="4447629"/>
          <a:ext cx="2340336" cy="103973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48A53C-203F-4ECB-B340-27617F0519A2}">
      <dsp:nvSpPr>
        <dsp:cNvPr id="0" name=""/>
        <dsp:cNvSpPr/>
      </dsp:nvSpPr>
      <dsp:spPr>
        <a:xfrm>
          <a:off x="2314284" y="4540096"/>
          <a:ext cx="2340336" cy="103973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kern="1200" dirty="0" smtClean="0"/>
            <a:t>Ίδρυμα Οικονομικών και Βιομηχανικών ερευνών</a:t>
          </a:r>
          <a:endParaRPr lang="el-GR" sz="1800" kern="1200" dirty="0"/>
        </a:p>
      </dsp:txBody>
      <dsp:txXfrm>
        <a:off x="2344737" y="4570549"/>
        <a:ext cx="2279430" cy="978830"/>
      </dsp:txXfrm>
    </dsp:sp>
    <dsp:sp modelId="{2F575EA6-3DA5-4FF0-A478-73021377FB8B}">
      <dsp:nvSpPr>
        <dsp:cNvPr id="0" name=""/>
        <dsp:cNvSpPr/>
      </dsp:nvSpPr>
      <dsp:spPr>
        <a:xfrm>
          <a:off x="4744490" y="3842316"/>
          <a:ext cx="2165460" cy="13141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66300C-0241-421A-9BBA-641C3BD45263}">
      <dsp:nvSpPr>
        <dsp:cNvPr id="0" name=""/>
        <dsp:cNvSpPr/>
      </dsp:nvSpPr>
      <dsp:spPr>
        <a:xfrm>
          <a:off x="4841824" y="3934783"/>
          <a:ext cx="2165460" cy="131411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kern="1200" dirty="0" smtClean="0"/>
            <a:t>Κέντρο Εξαγωγικών Ερευνών και Μελετών</a:t>
          </a:r>
          <a:endParaRPr lang="el-GR" sz="1800" kern="1200" dirty="0"/>
        </a:p>
      </dsp:txBody>
      <dsp:txXfrm>
        <a:off x="4880313" y="3973272"/>
        <a:ext cx="2088482" cy="1237134"/>
      </dsp:txXfrm>
    </dsp:sp>
    <dsp:sp modelId="{42A87DCB-7D49-487E-BB28-AB2EABDCA2FF}">
      <dsp:nvSpPr>
        <dsp:cNvPr id="0" name=""/>
        <dsp:cNvSpPr/>
      </dsp:nvSpPr>
      <dsp:spPr>
        <a:xfrm>
          <a:off x="169491" y="4296053"/>
          <a:ext cx="1577995" cy="122885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A214EF-0FC7-40BF-98A5-813EA29A78C4}">
      <dsp:nvSpPr>
        <dsp:cNvPr id="0" name=""/>
        <dsp:cNvSpPr/>
      </dsp:nvSpPr>
      <dsp:spPr>
        <a:xfrm>
          <a:off x="266824" y="4388520"/>
          <a:ext cx="1577995" cy="12288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kern="1200" dirty="0" smtClean="0"/>
            <a:t>Ελληνικός Οργανισμός Τυποποίησης</a:t>
          </a:r>
          <a:endParaRPr lang="el-GR" sz="1800" kern="1200" dirty="0"/>
        </a:p>
      </dsp:txBody>
      <dsp:txXfrm>
        <a:off x="302816" y="4424512"/>
        <a:ext cx="1506011" cy="1156869"/>
      </dsp:txXfrm>
    </dsp:sp>
    <dsp:sp modelId="{62478056-C4A7-4D2D-9D24-E9EC9A30BE46}">
      <dsp:nvSpPr>
        <dsp:cNvPr id="0" name=""/>
        <dsp:cNvSpPr/>
      </dsp:nvSpPr>
      <dsp:spPr>
        <a:xfrm>
          <a:off x="5178483" y="1122909"/>
          <a:ext cx="1365153" cy="12684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48E419-B85F-4D4C-9D96-A672CDA609EB}">
      <dsp:nvSpPr>
        <dsp:cNvPr id="0" name=""/>
        <dsp:cNvSpPr/>
      </dsp:nvSpPr>
      <dsp:spPr>
        <a:xfrm>
          <a:off x="5275817" y="1215376"/>
          <a:ext cx="1365153" cy="12684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700" kern="1200" dirty="0" smtClean="0"/>
            <a:t>Κέντρο Εξαγωγικών Ερευνών και Μελετών</a:t>
          </a:r>
          <a:endParaRPr lang="el-GR" sz="1700" kern="1200" dirty="0"/>
        </a:p>
      </dsp:txBody>
      <dsp:txXfrm>
        <a:off x="5312969" y="1252528"/>
        <a:ext cx="1290849" cy="119415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D7D6DB-172C-4F34-AB53-06E55E5B29F0}">
      <dsp:nvSpPr>
        <dsp:cNvPr id="0" name=""/>
        <dsp:cNvSpPr/>
      </dsp:nvSpPr>
      <dsp:spPr>
        <a:xfrm>
          <a:off x="2527" y="0"/>
          <a:ext cx="2889350" cy="561662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b="1" kern="1200" dirty="0" smtClean="0"/>
            <a:t>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2000" b="1" kern="1200" dirty="0" smtClean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b="1" kern="1200" dirty="0" smtClean="0"/>
            <a:t>Ταχυδρομική Συνέντευξη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kern="1200" dirty="0" smtClean="0"/>
            <a:t>Στοιχίζει λιγότερο,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kern="1200" dirty="0" smtClean="0"/>
            <a:t>ανωνυμία,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kern="1200" dirty="0" smtClean="0"/>
            <a:t>ο ερευνητής δεν επηρεάζει τον ερωτώμενο,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kern="1200" dirty="0" smtClean="0"/>
            <a:t>όχι χρονική πίεση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b="1" kern="1200" dirty="0" smtClean="0"/>
            <a:t>ΑΛΛΑ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kern="1200" dirty="0" smtClean="0"/>
            <a:t>Χαμηλό ποσοστό επιστροφής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kern="1200" dirty="0" smtClean="0"/>
            <a:t>Μη συμπλήρωση από αναλφάβητους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kern="1200" dirty="0" smtClean="0"/>
            <a:t>Όχι δυνατότητα επεξήγησης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kern="1200" dirty="0" smtClean="0"/>
            <a:t>Ακατάλληλη για ανοιχτές ερωτήσεις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2000" kern="1200" dirty="0" smtClean="0"/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1800" kern="1200" dirty="0"/>
        </a:p>
      </dsp:txBody>
      <dsp:txXfrm>
        <a:off x="2527" y="0"/>
        <a:ext cx="2889350" cy="5616628"/>
      </dsp:txXfrm>
    </dsp:sp>
    <dsp:sp modelId="{CA157CF7-A308-4907-8056-B8E3268FA3B0}">
      <dsp:nvSpPr>
        <dsp:cNvPr id="0" name=""/>
        <dsp:cNvSpPr/>
      </dsp:nvSpPr>
      <dsp:spPr>
        <a:xfrm>
          <a:off x="3045530" y="0"/>
          <a:ext cx="2858863" cy="519854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2000" b="1" kern="1200" dirty="0" smtClean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b="1" kern="1200" dirty="0" smtClean="0"/>
            <a:t>Τηλεφωνική Συνέντευξη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kern="1200" dirty="0" smtClean="0"/>
            <a:t>Σχετικά χαμηλό κόστος,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kern="1200" dirty="0" smtClean="0"/>
            <a:t>εποπτεία ερευνητή, ταχύτητα, δυνατότητα προσαρμογής ερωτήσεων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b="1" kern="1200" dirty="0" smtClean="0"/>
            <a:t>ΑΛΛΑ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kern="1200" dirty="0" smtClean="0"/>
            <a:t>Προϋπόθεση η τηλεφωνική γραμμή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kern="1200" dirty="0" smtClean="0"/>
            <a:t>Αδύνατη η χρήση εικόνων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kern="1200" dirty="0" smtClean="0"/>
            <a:t>Όχι κατάλληλη για μεγάλα ερωτηματολόγια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1800" kern="1200" dirty="0" smtClean="0"/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1800" kern="1200" dirty="0" smtClean="0"/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1800" kern="1200" dirty="0" smtClean="0"/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1800" kern="1200" dirty="0"/>
        </a:p>
      </dsp:txBody>
      <dsp:txXfrm>
        <a:off x="3045530" y="0"/>
        <a:ext cx="2858863" cy="5198545"/>
      </dsp:txXfrm>
    </dsp:sp>
    <dsp:sp modelId="{5C331355-057D-4DDD-B9A3-78DC7C237699}">
      <dsp:nvSpPr>
        <dsp:cNvPr id="0" name=""/>
        <dsp:cNvSpPr/>
      </dsp:nvSpPr>
      <dsp:spPr>
        <a:xfrm>
          <a:off x="6282557" y="0"/>
          <a:ext cx="2646434" cy="519854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b="1" kern="1200" dirty="0" smtClean="0"/>
            <a:t>Συνέντευξη μέσω διαδικτύου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kern="1200" dirty="0" smtClean="0"/>
            <a:t>Ταχύτητα, χαμηλό κόστος,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b="1" kern="1200" dirty="0" smtClean="0"/>
            <a:t>ΑΛΛΑ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kern="1200" dirty="0" smtClean="0"/>
            <a:t>Χαμηλό ποσοστό ανταπόκρισης, πρέπει να είναι σύντομη,     δεν έχουν όλοι πρόσβαση στο διαδίκτυο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2000" kern="1200" dirty="0" smtClean="0"/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2100" kern="1200" dirty="0" smtClean="0"/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2100" kern="1200" dirty="0" smtClean="0"/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2100" kern="1200" dirty="0"/>
        </a:p>
      </dsp:txBody>
      <dsp:txXfrm>
        <a:off x="6282557" y="0"/>
        <a:ext cx="2646434" cy="519854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E01C91-FD76-4DAE-AE44-19100E044355}">
      <dsp:nvSpPr>
        <dsp:cNvPr id="0" name=""/>
        <dsp:cNvSpPr/>
      </dsp:nvSpPr>
      <dsp:spPr>
        <a:xfrm>
          <a:off x="0" y="146270"/>
          <a:ext cx="4214616" cy="13595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055" tIns="39370" rIns="59055" bIns="3937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3100" kern="1200" dirty="0" smtClean="0"/>
            <a:t>Προγραμματισμένη</a:t>
          </a:r>
        </a:p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3100" kern="1200" dirty="0" smtClean="0"/>
            <a:t>Προσωπική Συνέντευξη</a:t>
          </a:r>
          <a:endParaRPr lang="el-GR" sz="3100" kern="1200" dirty="0"/>
        </a:p>
      </dsp:txBody>
      <dsp:txXfrm>
        <a:off x="39820" y="186090"/>
        <a:ext cx="4134976" cy="1279904"/>
      </dsp:txXfrm>
    </dsp:sp>
    <dsp:sp modelId="{FB2ACE49-271C-49D6-B301-2189FB8664BE}">
      <dsp:nvSpPr>
        <dsp:cNvPr id="0" name=""/>
        <dsp:cNvSpPr/>
      </dsp:nvSpPr>
      <dsp:spPr>
        <a:xfrm>
          <a:off x="421461" y="1505815"/>
          <a:ext cx="422473" cy="11790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79031"/>
              </a:lnTo>
              <a:lnTo>
                <a:pt x="422473" y="117903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2C1C99-5EA8-4FEB-BB99-716F9B9872D6}">
      <dsp:nvSpPr>
        <dsp:cNvPr id="0" name=""/>
        <dsp:cNvSpPr/>
      </dsp:nvSpPr>
      <dsp:spPr>
        <a:xfrm>
          <a:off x="843934" y="1628242"/>
          <a:ext cx="4440012" cy="2113208"/>
        </a:xfrm>
        <a:prstGeom prst="roundRect">
          <a:avLst>
            <a:gd name="adj" fmla="val 10000"/>
          </a:avLst>
        </a:prstGeom>
        <a:solidFill>
          <a:schemeClr val="accent1">
            <a:lumMod val="40000"/>
            <a:lumOff val="6000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kern="1200" dirty="0" smtClean="0"/>
            <a:t>ΘΕΤΙΚΑ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kern="1200" dirty="0" smtClean="0"/>
            <a:t>Μεγαλύτερο ποσοστό ανταπόκρισης , χρήση οποιασδήποτε μορφής ερωτήσεων , δυνατότητα προσαρμογής, διευκρίνιση ερωτήσεων, χρήση οπτικοακουστικών μέσων</a:t>
          </a:r>
          <a:endParaRPr lang="el-GR" sz="2000" kern="1200" dirty="0" smtClean="0"/>
        </a:p>
      </dsp:txBody>
      <dsp:txXfrm>
        <a:off x="905828" y="1690136"/>
        <a:ext cx="4316224" cy="1989420"/>
      </dsp:txXfrm>
    </dsp:sp>
    <dsp:sp modelId="{6C0EBF0A-F1C3-4771-9BBC-B25297C4491D}">
      <dsp:nvSpPr>
        <dsp:cNvPr id="0" name=""/>
        <dsp:cNvSpPr/>
      </dsp:nvSpPr>
      <dsp:spPr>
        <a:xfrm>
          <a:off x="421461" y="1505815"/>
          <a:ext cx="422473" cy="29124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12444"/>
              </a:lnTo>
              <a:lnTo>
                <a:pt x="422473" y="291244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E984E1-3B0E-4E35-9518-EC81F5FC53EC}">
      <dsp:nvSpPr>
        <dsp:cNvPr id="0" name=""/>
        <dsp:cNvSpPr/>
      </dsp:nvSpPr>
      <dsp:spPr>
        <a:xfrm>
          <a:off x="843934" y="3797369"/>
          <a:ext cx="3911204" cy="1241781"/>
        </a:xfrm>
        <a:prstGeom prst="roundRect">
          <a:avLst>
            <a:gd name="adj" fmla="val 10000"/>
          </a:avLst>
        </a:prstGeom>
        <a:solidFill>
          <a:schemeClr val="accent2">
            <a:lumMod val="40000"/>
            <a:lumOff val="6000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2000" kern="1200" dirty="0" smtClean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kern="1200" dirty="0" smtClean="0"/>
            <a:t>ΑΡΝΗΤΙΚΑ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kern="1200" dirty="0" smtClean="0"/>
            <a:t>Δύσκολη η εποπτεία , πιο ακριβή, ο ερευνητής επηρεάζει τον ερωτώμενο</a:t>
          </a:r>
          <a:endParaRPr lang="el-GR" sz="2000" kern="1200" dirty="0" smtClean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1500" kern="1200" dirty="0"/>
        </a:p>
      </dsp:txBody>
      <dsp:txXfrm>
        <a:off x="880305" y="3833740"/>
        <a:ext cx="3838462" cy="1169039"/>
      </dsp:txXfrm>
    </dsp:sp>
    <dsp:sp modelId="{B2E888FC-F544-49E0-9201-F2AAB04F2720}">
      <dsp:nvSpPr>
        <dsp:cNvPr id="0" name=""/>
        <dsp:cNvSpPr/>
      </dsp:nvSpPr>
      <dsp:spPr>
        <a:xfrm>
          <a:off x="5167956" y="132484"/>
          <a:ext cx="3975662" cy="13595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055" tIns="39370" rIns="59055" bIns="3937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3100" kern="1200" dirty="0" smtClean="0"/>
            <a:t>Απρογραμμάτιστη</a:t>
          </a:r>
        </a:p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3100" kern="1200" dirty="0" smtClean="0"/>
            <a:t>Προσωπική Συνέντευξη</a:t>
          </a:r>
          <a:endParaRPr lang="el-GR" sz="3100" kern="1200" dirty="0"/>
        </a:p>
      </dsp:txBody>
      <dsp:txXfrm>
        <a:off x="5207776" y="172304"/>
        <a:ext cx="3896022" cy="1279904"/>
      </dsp:txXfrm>
    </dsp:sp>
    <dsp:sp modelId="{0A84F2AC-F8F0-4AB8-B5AB-95ECAB1518DE}">
      <dsp:nvSpPr>
        <dsp:cNvPr id="0" name=""/>
        <dsp:cNvSpPr/>
      </dsp:nvSpPr>
      <dsp:spPr>
        <a:xfrm>
          <a:off x="5565522" y="1492029"/>
          <a:ext cx="434915" cy="7452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45220"/>
              </a:lnTo>
              <a:lnTo>
                <a:pt x="434915" y="74522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9E3930-F4A6-43A3-9FA0-B269D8D5992E}">
      <dsp:nvSpPr>
        <dsp:cNvPr id="0" name=""/>
        <dsp:cNvSpPr/>
      </dsp:nvSpPr>
      <dsp:spPr>
        <a:xfrm>
          <a:off x="6000438" y="1557478"/>
          <a:ext cx="3061934" cy="1359544"/>
        </a:xfrm>
        <a:prstGeom prst="roundRect">
          <a:avLst>
            <a:gd name="adj" fmla="val 10000"/>
          </a:avLst>
        </a:prstGeom>
        <a:solidFill>
          <a:schemeClr val="accent1">
            <a:lumMod val="40000"/>
            <a:lumOff val="6000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kern="1200" dirty="0" smtClean="0"/>
            <a:t>ΘΕΤΙΚΑ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kern="1200" dirty="0" smtClean="0"/>
            <a:t>Μικρότερο κόστος , καλύτερη εποπτεία</a:t>
          </a:r>
          <a:endParaRPr lang="el-GR" sz="2000" kern="1200" dirty="0" smtClean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1100" kern="1200" dirty="0"/>
        </a:p>
      </dsp:txBody>
      <dsp:txXfrm>
        <a:off x="6040258" y="1597298"/>
        <a:ext cx="2982294" cy="1279904"/>
      </dsp:txXfrm>
    </dsp:sp>
    <dsp:sp modelId="{8C2000F3-4413-42C2-A81A-04EDAAC78DE1}">
      <dsp:nvSpPr>
        <dsp:cNvPr id="0" name=""/>
        <dsp:cNvSpPr/>
      </dsp:nvSpPr>
      <dsp:spPr>
        <a:xfrm>
          <a:off x="5565522" y="1492029"/>
          <a:ext cx="434915" cy="21606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60670"/>
              </a:lnTo>
              <a:lnTo>
                <a:pt x="434915" y="216067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26A17B-96E3-4BE9-8F52-42755E44E6AB}">
      <dsp:nvSpPr>
        <dsp:cNvPr id="0" name=""/>
        <dsp:cNvSpPr/>
      </dsp:nvSpPr>
      <dsp:spPr>
        <a:xfrm>
          <a:off x="6000438" y="2972927"/>
          <a:ext cx="3061934" cy="1359544"/>
        </a:xfrm>
        <a:prstGeom prst="roundRect">
          <a:avLst>
            <a:gd name="adj" fmla="val 10000"/>
          </a:avLst>
        </a:prstGeom>
        <a:solidFill>
          <a:schemeClr val="accent2">
            <a:lumMod val="40000"/>
            <a:lumOff val="6000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2000" kern="1200" dirty="0" smtClean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kern="1200" dirty="0" smtClean="0"/>
            <a:t>ΑΡΝΗΤΙΚΑ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kern="1200" dirty="0" smtClean="0"/>
            <a:t>Το δείγμα είναι μη αντιπροσωπευτικό, πολύ σύντομη συνέντευξη</a:t>
          </a:r>
          <a:endParaRPr lang="el-GR" sz="2000" kern="1200" dirty="0" smtClean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1100" kern="1200" dirty="0" smtClean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1100" kern="1200" dirty="0"/>
        </a:p>
      </dsp:txBody>
      <dsp:txXfrm>
        <a:off x="6040258" y="3012747"/>
        <a:ext cx="2982294" cy="12799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13C0A-1439-4C8F-AA43-984C460639A1}" type="datetimeFigureOut">
              <a:rPr lang="el-GR" smtClean="0"/>
              <a:t>15/10/2018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2DB25-135C-4AFA-B0F1-90DEB9EC339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659189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13C0A-1439-4C8F-AA43-984C460639A1}" type="datetimeFigureOut">
              <a:rPr lang="el-GR" smtClean="0"/>
              <a:t>15/10/2018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2DB25-135C-4AFA-B0F1-90DEB9EC339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24140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13C0A-1439-4C8F-AA43-984C460639A1}" type="datetimeFigureOut">
              <a:rPr lang="el-GR" smtClean="0"/>
              <a:t>15/10/2018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2DB25-135C-4AFA-B0F1-90DEB9EC339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63503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13C0A-1439-4C8F-AA43-984C460639A1}" type="datetimeFigureOut">
              <a:rPr lang="el-GR" smtClean="0"/>
              <a:t>15/10/2018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2DB25-135C-4AFA-B0F1-90DEB9EC339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0183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13C0A-1439-4C8F-AA43-984C460639A1}" type="datetimeFigureOut">
              <a:rPr lang="el-GR" smtClean="0"/>
              <a:t>15/10/2018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2DB25-135C-4AFA-B0F1-90DEB9EC339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32268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13C0A-1439-4C8F-AA43-984C460639A1}" type="datetimeFigureOut">
              <a:rPr lang="el-GR" smtClean="0"/>
              <a:t>15/10/2018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2DB25-135C-4AFA-B0F1-90DEB9EC339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19425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13C0A-1439-4C8F-AA43-984C460639A1}" type="datetimeFigureOut">
              <a:rPr lang="el-GR" smtClean="0"/>
              <a:t>15/10/2018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2DB25-135C-4AFA-B0F1-90DEB9EC339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24111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13C0A-1439-4C8F-AA43-984C460639A1}" type="datetimeFigureOut">
              <a:rPr lang="el-GR" smtClean="0"/>
              <a:t>15/10/2018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2DB25-135C-4AFA-B0F1-90DEB9EC339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75306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13C0A-1439-4C8F-AA43-984C460639A1}" type="datetimeFigureOut">
              <a:rPr lang="el-GR" smtClean="0"/>
              <a:t>15/10/2018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2DB25-135C-4AFA-B0F1-90DEB9EC339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3811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13C0A-1439-4C8F-AA43-984C460639A1}" type="datetimeFigureOut">
              <a:rPr lang="el-GR" smtClean="0"/>
              <a:t>15/10/2018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2DB25-135C-4AFA-B0F1-90DEB9EC339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66291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13C0A-1439-4C8F-AA43-984C460639A1}" type="datetimeFigureOut">
              <a:rPr lang="el-GR" smtClean="0"/>
              <a:t>15/10/2018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2DB25-135C-4AFA-B0F1-90DEB9EC339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91091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213C0A-1439-4C8F-AA43-984C460639A1}" type="datetimeFigureOut">
              <a:rPr lang="el-GR" smtClean="0"/>
              <a:t>15/10/2018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C2DB25-135C-4AFA-B0F1-90DEB9EC339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06935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658615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l-GR" b="1" dirty="0" smtClean="0">
                <a:solidFill>
                  <a:schemeClr val="accent4">
                    <a:lumMod val="50000"/>
                  </a:schemeClr>
                </a:solidFill>
              </a:rPr>
              <a:t>ΤΕΙ ΔΥΤΙΚΗΣ ΜΑΚΕΔΟΝΙΑΣ</a:t>
            </a:r>
            <a:br>
              <a:rPr lang="el-GR" b="1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el-GR" b="1" dirty="0" smtClean="0">
                <a:solidFill>
                  <a:schemeClr val="accent4">
                    <a:lumMod val="50000"/>
                  </a:schemeClr>
                </a:solidFill>
              </a:rPr>
              <a:t>Τμήμα: ΤΕΧΝΟΛΟΓΩΝ ΓΕΩΠΟΝΩΝ</a:t>
            </a:r>
            <a:r>
              <a:rPr lang="el-GR" b="1" dirty="0" smtClean="0"/>
              <a:t/>
            </a:r>
            <a:br>
              <a:rPr lang="el-GR" b="1" dirty="0" smtClean="0"/>
            </a:br>
            <a:r>
              <a:rPr lang="el-GR" b="1" dirty="0" smtClean="0"/>
              <a:t/>
            </a:r>
            <a:br>
              <a:rPr lang="el-GR" b="1" dirty="0" smtClean="0"/>
            </a:br>
            <a:r>
              <a:rPr lang="el-GR" sz="4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Μεθοδολογία Έρευνας Κοινωνικών Επιστημών</a:t>
            </a:r>
            <a:r>
              <a:rPr lang="el-GR" sz="4800" b="1" dirty="0" smtClean="0"/>
              <a:t/>
            </a:r>
            <a:br>
              <a:rPr lang="el-GR" sz="4800" b="1" dirty="0" smtClean="0"/>
            </a:br>
            <a:r>
              <a:rPr lang="el-GR" sz="4800" dirty="0" smtClean="0"/>
              <a:t/>
            </a:r>
            <a:br>
              <a:rPr lang="el-GR" sz="4800" dirty="0" smtClean="0"/>
            </a:b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r>
              <a:rPr lang="el-GR" b="1" dirty="0" smtClean="0">
                <a:solidFill>
                  <a:schemeClr val="accent1">
                    <a:lumMod val="75000"/>
                  </a:schemeClr>
                </a:solidFill>
              </a:rPr>
              <a:t>Διδάσκουσα</a:t>
            </a:r>
          </a:p>
          <a:p>
            <a:r>
              <a:rPr lang="el-GR" b="1" dirty="0" smtClean="0">
                <a:solidFill>
                  <a:schemeClr val="accent1">
                    <a:lumMod val="75000"/>
                  </a:schemeClr>
                </a:solidFill>
              </a:rPr>
              <a:t>Δρ. Γεωργία Κηπουροπούλου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36761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95536" y="44624"/>
            <a:ext cx="8229600" cy="1143000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l-GR" dirty="0" smtClean="0">
                <a:solidFill>
                  <a:schemeClr val="accent2">
                    <a:lumMod val="50000"/>
                  </a:schemeClr>
                </a:solidFill>
              </a:rPr>
              <a:t>Μέθοδοι συμπλήρωσης ερωτηματολογίου</a:t>
            </a:r>
            <a:endParaRPr lang="el-GR" dirty="0">
              <a:solidFill>
                <a:schemeClr val="accent2">
                  <a:lumMod val="50000"/>
                </a:schemeClr>
              </a:solidFill>
            </a:endParaRPr>
          </a:p>
        </p:txBody>
      </p:sp>
      <p:graphicFrame>
        <p:nvGraphicFramePr>
          <p:cNvPr id="4" name="Θέση περιεχομένου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1975733"/>
              </p:ext>
            </p:extLst>
          </p:nvPr>
        </p:nvGraphicFramePr>
        <p:xfrm>
          <a:off x="107504" y="1196752"/>
          <a:ext cx="8928992" cy="56612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4580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0" y="3196"/>
            <a:ext cx="9144000" cy="1049540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l-GR" sz="3600" b="1" dirty="0" smtClean="0"/>
              <a:t/>
            </a:r>
            <a:br>
              <a:rPr lang="el-GR" sz="3600" b="1" dirty="0" smtClean="0"/>
            </a:br>
            <a:r>
              <a:rPr lang="el-GR" sz="3600" b="1" dirty="0"/>
              <a:t/>
            </a:r>
            <a:br>
              <a:rPr lang="el-GR" sz="3600" b="1" dirty="0"/>
            </a:br>
            <a:r>
              <a:rPr lang="el-GR" sz="3600" b="1" dirty="0" smtClean="0"/>
              <a:t/>
            </a:r>
            <a:br>
              <a:rPr lang="el-GR" sz="3600" b="1" dirty="0" smtClean="0"/>
            </a:br>
            <a:r>
              <a:rPr lang="el-GR" sz="3600" b="1" dirty="0" smtClean="0">
                <a:solidFill>
                  <a:schemeClr val="accent2">
                    <a:lumMod val="50000"/>
                  </a:schemeClr>
                </a:solidFill>
              </a:rPr>
              <a:t>Προσωπική </a:t>
            </a:r>
            <a:r>
              <a:rPr lang="el-GR" sz="3600" b="1" dirty="0">
                <a:solidFill>
                  <a:schemeClr val="accent2">
                    <a:lumMod val="50000"/>
                  </a:schemeClr>
                </a:solidFill>
              </a:rPr>
              <a:t>συνέντευξη</a:t>
            </a:r>
            <a:br>
              <a:rPr lang="el-GR" sz="3600" b="1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el-GR" sz="3600" b="1" dirty="0">
                <a:solidFill>
                  <a:schemeClr val="accent2">
                    <a:lumMod val="50000"/>
                  </a:schemeClr>
                </a:solidFill>
              </a:rPr>
              <a:t>Προγραμματισμένη και </a:t>
            </a:r>
            <a:r>
              <a:rPr lang="el-GR" sz="3600" b="1" dirty="0" smtClean="0">
                <a:solidFill>
                  <a:schemeClr val="accent2">
                    <a:lumMod val="50000"/>
                  </a:schemeClr>
                </a:solidFill>
              </a:rPr>
              <a:t>απρογραμμάτιστη</a:t>
            </a:r>
            <a:r>
              <a:rPr lang="el-GR" sz="3600" b="1" dirty="0" smtClean="0"/>
              <a:t/>
            </a:r>
            <a:br>
              <a:rPr lang="el-GR" sz="3600" b="1" dirty="0" smtClean="0"/>
            </a:br>
            <a:r>
              <a:rPr lang="el-GR" sz="3600" b="1" dirty="0"/>
              <a:t/>
            </a:r>
            <a:br>
              <a:rPr lang="el-GR" sz="3600" b="1" dirty="0"/>
            </a:br>
            <a:r>
              <a:rPr lang="el-GR" b="1" dirty="0"/>
              <a:t/>
            </a:r>
            <a:br>
              <a:rPr lang="el-GR" b="1" dirty="0"/>
            </a:br>
            <a:endParaRPr lang="el-GR" dirty="0"/>
          </a:p>
        </p:txBody>
      </p:sp>
      <p:graphicFrame>
        <p:nvGraphicFramePr>
          <p:cNvPr id="4" name="Διάγραμμα 3"/>
          <p:cNvGraphicFramePr/>
          <p:nvPr>
            <p:extLst>
              <p:ext uri="{D42A27DB-BD31-4B8C-83A1-F6EECF244321}">
                <p14:modId xmlns:p14="http://schemas.microsoft.com/office/powerpoint/2010/main" val="2707092984"/>
              </p:ext>
            </p:extLst>
          </p:nvPr>
        </p:nvGraphicFramePr>
        <p:xfrm>
          <a:off x="0" y="1844824"/>
          <a:ext cx="9144000" cy="56592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Στρογγυλεμένο ορθογώνιο 4"/>
          <p:cNvSpPr/>
          <p:nvPr/>
        </p:nvSpPr>
        <p:spPr>
          <a:xfrm>
            <a:off x="0" y="836712"/>
            <a:ext cx="9144000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/>
              <a:t>Σύστημα </a:t>
            </a:r>
            <a:r>
              <a:rPr lang="en-US" b="1" dirty="0"/>
              <a:t>CAPI=Computer Assisted Personal Interviewing</a:t>
            </a:r>
          </a:p>
          <a:p>
            <a:pPr algn="ctr"/>
            <a:r>
              <a:rPr lang="el-GR" u="sng" dirty="0"/>
              <a:t>Χρήση φορητού Η/Υ</a:t>
            </a:r>
            <a:r>
              <a:rPr lang="el-GR" dirty="0"/>
              <a:t>              χρήση εικόνας , βίντεο, ακουστικών μηνυμάτων για την εξασφάλιση καλύτερης κατανόησης του ερωτηματολογίου</a:t>
            </a:r>
          </a:p>
        </p:txBody>
      </p:sp>
      <p:sp>
        <p:nvSpPr>
          <p:cNvPr id="6" name="Οδοντωτό δεξιό βέλος 5"/>
          <p:cNvSpPr/>
          <p:nvPr/>
        </p:nvSpPr>
        <p:spPr>
          <a:xfrm>
            <a:off x="2627784" y="1265125"/>
            <a:ext cx="648072" cy="151285"/>
          </a:xfrm>
          <a:prstGeom prst="notchedRightArrow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34322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r>
              <a:rPr lang="el-GR" dirty="0" smtClean="0">
                <a:solidFill>
                  <a:schemeClr val="accent4">
                    <a:lumMod val="50000"/>
                  </a:schemeClr>
                </a:solidFill>
              </a:rPr>
              <a:t>ΠΗΓΕΣ ΔΕΔΟΜΕΝΩΝ</a:t>
            </a:r>
            <a:endParaRPr lang="el-GR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el-GR" b="1" dirty="0" smtClean="0">
                <a:solidFill>
                  <a:schemeClr val="accent4">
                    <a:lumMod val="50000"/>
                  </a:schemeClr>
                </a:solidFill>
              </a:rPr>
              <a:t>Δευτερογενή στοιχεία</a:t>
            </a:r>
            <a:r>
              <a:rPr lang="el-GR" dirty="0" smtClean="0">
                <a:solidFill>
                  <a:schemeClr val="accent4">
                    <a:lumMod val="50000"/>
                  </a:schemeClr>
                </a:solidFill>
              </a:rPr>
              <a:t>: συλλέγονται για άλλους σκοπούς και όχι για να επιλύσουν το πρόβλημα</a:t>
            </a:r>
          </a:p>
          <a:p>
            <a:r>
              <a:rPr lang="el-GR" b="1" dirty="0" smtClean="0">
                <a:solidFill>
                  <a:schemeClr val="accent4">
                    <a:lumMod val="50000"/>
                  </a:schemeClr>
                </a:solidFill>
              </a:rPr>
              <a:t>Πρωτογενή στοιχεία</a:t>
            </a:r>
            <a:r>
              <a:rPr lang="el-GR" dirty="0" smtClean="0">
                <a:solidFill>
                  <a:schemeClr val="accent4">
                    <a:lumMod val="50000"/>
                  </a:schemeClr>
                </a:solidFill>
              </a:rPr>
              <a:t>: συγκεντρώνονται για την επίλυση του συγκεκριμένου προβλήματος</a:t>
            </a:r>
            <a:endParaRPr lang="el-GR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1295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42194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l-GR" b="1" dirty="0" smtClean="0">
                <a:solidFill>
                  <a:schemeClr val="accent4">
                    <a:lumMod val="50000"/>
                  </a:schemeClr>
                </a:solidFill>
              </a:rPr>
              <a:t>Δευτερογενή στοιχεία</a:t>
            </a:r>
            <a:r>
              <a:rPr lang="el-GR" dirty="0" smtClean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el-GR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el-GR" dirty="0" smtClean="0">
                <a:solidFill>
                  <a:schemeClr val="accent4">
                    <a:lumMod val="50000"/>
                  </a:schemeClr>
                </a:solidFill>
              </a:rPr>
              <a:t>Πλεονεκτήματα </a:t>
            </a:r>
            <a:r>
              <a:rPr lang="el-GR" dirty="0" smtClean="0">
                <a:solidFill>
                  <a:schemeClr val="accent4">
                    <a:lumMod val="50000"/>
                  </a:schemeClr>
                </a:solidFill>
              </a:rPr>
              <a:t>δευτερογενών στοιχείων</a:t>
            </a:r>
            <a:endParaRPr lang="el-GR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23528" y="2060848"/>
            <a:ext cx="8229600" cy="4525963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el-GR" dirty="0" smtClean="0">
                <a:solidFill>
                  <a:schemeClr val="accent1">
                    <a:lumMod val="50000"/>
                  </a:schemeClr>
                </a:solidFill>
              </a:rPr>
              <a:t>Μικρό κόστος συλλογής</a:t>
            </a:r>
          </a:p>
          <a:p>
            <a:r>
              <a:rPr lang="el-GR" dirty="0" smtClean="0">
                <a:solidFill>
                  <a:schemeClr val="accent1">
                    <a:lumMod val="50000"/>
                  </a:schemeClr>
                </a:solidFill>
              </a:rPr>
              <a:t>Σύντομος χρόνος συλλογής</a:t>
            </a:r>
          </a:p>
          <a:p>
            <a:r>
              <a:rPr lang="el-GR" dirty="0" smtClean="0">
                <a:solidFill>
                  <a:schemeClr val="accent1">
                    <a:lumMod val="50000"/>
                  </a:schemeClr>
                </a:solidFill>
              </a:rPr>
              <a:t>Συμβάλλουν στην κατανόηση του προβλήματος</a:t>
            </a:r>
          </a:p>
          <a:p>
            <a:r>
              <a:rPr lang="el-GR" dirty="0" smtClean="0">
                <a:solidFill>
                  <a:schemeClr val="accent1">
                    <a:lumMod val="50000"/>
                  </a:schemeClr>
                </a:solidFill>
              </a:rPr>
              <a:t>Προτείνουν μεθόδους ή επιπλέον δεδομένα για συλλογή</a:t>
            </a:r>
          </a:p>
          <a:p>
            <a:r>
              <a:rPr lang="el-GR" dirty="0" smtClean="0">
                <a:solidFill>
                  <a:schemeClr val="accent1">
                    <a:lumMod val="50000"/>
                  </a:schemeClr>
                </a:solidFill>
              </a:rPr>
              <a:t>Αποτελούν μέτρο σύγκρισης για να ερμηνευτούν τα πρωτογενή στοιχεία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96495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l-GR" dirty="0" smtClean="0">
                <a:solidFill>
                  <a:schemeClr val="accent4">
                    <a:lumMod val="50000"/>
                  </a:schemeClr>
                </a:solidFill>
              </a:rPr>
              <a:t>Μειονεκτήματα δευτερογενών στοιχείων</a:t>
            </a:r>
            <a:endParaRPr lang="el-GR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2500"/>
          </a:bodyPr>
          <a:lstStyle/>
          <a:p>
            <a:r>
              <a:rPr lang="el-GR" b="1" dirty="0" err="1" smtClean="0">
                <a:solidFill>
                  <a:schemeClr val="tx2"/>
                </a:solidFill>
              </a:rPr>
              <a:t>Ακρίβεια</a:t>
            </a:r>
            <a:r>
              <a:rPr lang="el-GR" dirty="0" err="1" smtClean="0">
                <a:solidFill>
                  <a:schemeClr val="tx2"/>
                </a:solidFill>
              </a:rPr>
              <a:t>→</a:t>
            </a:r>
            <a:r>
              <a:rPr lang="el-GR" dirty="0" smtClean="0">
                <a:solidFill>
                  <a:schemeClr val="tx2"/>
                </a:solidFill>
              </a:rPr>
              <a:t> έλλειψη σε τυχόν λάθη κατά τη συλλογή, την ανάλυση ή την παρουσίαση των δεδομένων</a:t>
            </a:r>
          </a:p>
          <a:p>
            <a:r>
              <a:rPr lang="el-GR" b="1" dirty="0" err="1" smtClean="0">
                <a:solidFill>
                  <a:schemeClr val="tx2"/>
                </a:solidFill>
              </a:rPr>
              <a:t>Διαθεσιμότητα</a:t>
            </a:r>
            <a:r>
              <a:rPr lang="el-GR" dirty="0" err="1" smtClean="0">
                <a:solidFill>
                  <a:schemeClr val="tx2"/>
                </a:solidFill>
              </a:rPr>
              <a:t>→</a:t>
            </a:r>
            <a:r>
              <a:rPr lang="el-GR" dirty="0" smtClean="0">
                <a:solidFill>
                  <a:schemeClr val="tx2"/>
                </a:solidFill>
              </a:rPr>
              <a:t> ίσως τα στοιχεία να ελλείπουν</a:t>
            </a:r>
          </a:p>
          <a:p>
            <a:r>
              <a:rPr lang="el-GR" b="1" dirty="0" err="1" smtClean="0">
                <a:solidFill>
                  <a:schemeClr val="tx2"/>
                </a:solidFill>
              </a:rPr>
              <a:t>Καταλληλότητα</a:t>
            </a:r>
            <a:r>
              <a:rPr lang="el-GR" dirty="0" err="1" smtClean="0">
                <a:solidFill>
                  <a:schemeClr val="tx2"/>
                </a:solidFill>
              </a:rPr>
              <a:t>→</a:t>
            </a:r>
            <a:r>
              <a:rPr lang="el-GR" dirty="0" smtClean="0">
                <a:solidFill>
                  <a:schemeClr val="tx2"/>
                </a:solidFill>
              </a:rPr>
              <a:t> υπάρχουν διαφορές στη μονάδα μέτρησης ◊ χρήση σχετικών στοιχείων αντί των επιθυμητών ◊ διαφορετική ταξινόμηση των στοιχείων στις αντίστοιχες κατηγορίες</a:t>
            </a:r>
          </a:p>
          <a:p>
            <a:r>
              <a:rPr lang="el-GR" b="1" dirty="0" smtClean="0">
                <a:solidFill>
                  <a:schemeClr val="tx2"/>
                </a:solidFill>
              </a:rPr>
              <a:t>Παλαιότητα</a:t>
            </a:r>
            <a:endParaRPr lang="el-GR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5916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l-GR" dirty="0" smtClean="0">
                <a:solidFill>
                  <a:schemeClr val="accent2">
                    <a:lumMod val="50000"/>
                  </a:schemeClr>
                </a:solidFill>
              </a:rPr>
              <a:t>Πηγές δευτερογενών στοιχείων</a:t>
            </a:r>
            <a:endParaRPr lang="el-GR" dirty="0">
              <a:solidFill>
                <a:schemeClr val="accent2">
                  <a:lumMod val="50000"/>
                </a:schemeClr>
              </a:solidFill>
            </a:endParaRPr>
          </a:p>
        </p:txBody>
      </p:sp>
      <p:graphicFrame>
        <p:nvGraphicFramePr>
          <p:cNvPr id="6" name="Θέση περιεχομένου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429226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38569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el-GR" dirty="0" smtClean="0">
                <a:solidFill>
                  <a:schemeClr val="accent2">
                    <a:lumMod val="50000"/>
                  </a:schemeClr>
                </a:solidFill>
              </a:rPr>
              <a:t>Πηγές δευτερογενών στοιχείων</a:t>
            </a:r>
            <a:endParaRPr lang="el-GR" dirty="0">
              <a:solidFill>
                <a:schemeClr val="accent2">
                  <a:lumMod val="50000"/>
                </a:schemeClr>
              </a:solidFill>
            </a:endParaRPr>
          </a:p>
        </p:txBody>
      </p:sp>
      <p:graphicFrame>
        <p:nvGraphicFramePr>
          <p:cNvPr id="4" name="Θέση περιεχομένου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3819779"/>
              </p:ext>
            </p:extLst>
          </p:nvPr>
        </p:nvGraphicFramePr>
        <p:xfrm>
          <a:off x="0" y="1124744"/>
          <a:ext cx="9144000" cy="57332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Δεξιό βέλος 4"/>
          <p:cNvSpPr/>
          <p:nvPr/>
        </p:nvSpPr>
        <p:spPr>
          <a:xfrm rot="5400000">
            <a:off x="2338926" y="4772620"/>
            <a:ext cx="108012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Δεξιό βέλος 6"/>
          <p:cNvSpPr/>
          <p:nvPr/>
        </p:nvSpPr>
        <p:spPr>
          <a:xfrm rot="8080870">
            <a:off x="1132010" y="4700300"/>
            <a:ext cx="105041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Δεξιό βέλος 7"/>
          <p:cNvSpPr/>
          <p:nvPr/>
        </p:nvSpPr>
        <p:spPr>
          <a:xfrm rot="2606302">
            <a:off x="3706261" y="4584606"/>
            <a:ext cx="99148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Δεξιό βέλος 8"/>
          <p:cNvSpPr/>
          <p:nvPr/>
        </p:nvSpPr>
        <p:spPr>
          <a:xfrm rot="20471283">
            <a:off x="3901062" y="3148915"/>
            <a:ext cx="1085602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92048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el-GR" dirty="0" smtClean="0">
                <a:solidFill>
                  <a:schemeClr val="accent4">
                    <a:lumMod val="50000"/>
                  </a:schemeClr>
                </a:solidFill>
              </a:rPr>
              <a:t>Πηγές δευτερογενών στοιχείων</a:t>
            </a:r>
            <a:endParaRPr lang="el-GR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pPr marL="0" indent="0" algn="ctr">
              <a:buNone/>
            </a:pPr>
            <a:r>
              <a:rPr lang="el-GR" dirty="0" smtClean="0">
                <a:solidFill>
                  <a:schemeClr val="tx2"/>
                </a:solidFill>
              </a:rPr>
              <a:t>Τράπεζες πληροφοριών που είναι συνδεδεμένες </a:t>
            </a:r>
            <a:r>
              <a:rPr lang="en-US" dirty="0" smtClean="0">
                <a:solidFill>
                  <a:schemeClr val="tx2"/>
                </a:solidFill>
              </a:rPr>
              <a:t>online</a:t>
            </a:r>
            <a:endParaRPr lang="el-GR" dirty="0">
              <a:solidFill>
                <a:schemeClr val="tx2"/>
              </a:solidFill>
            </a:endParaRPr>
          </a:p>
        </p:txBody>
      </p:sp>
      <p:sp>
        <p:nvSpPr>
          <p:cNvPr id="4" name="Έλλειψη 3"/>
          <p:cNvSpPr/>
          <p:nvPr/>
        </p:nvSpPr>
        <p:spPr>
          <a:xfrm>
            <a:off x="539552" y="3167847"/>
            <a:ext cx="3816424" cy="2232248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Εθνικό Κέντρο Τεκμηρίωσης</a:t>
            </a:r>
          </a:p>
          <a:p>
            <a:pPr algn="ctr"/>
            <a:r>
              <a:rPr lang="el-GR" b="1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Παρέχει υπέρογκο αριθμό διεθνών βάσεων δεδομένων και </a:t>
            </a:r>
            <a:r>
              <a:rPr lang="el-GR" b="1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καλύπτει </a:t>
            </a:r>
            <a:r>
              <a:rPr lang="el-GR" b="1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όλα τα αντικείμενα έρευνας</a:t>
            </a:r>
            <a:endParaRPr lang="el-GR" b="1" dirty="0">
              <a:ln w="1905"/>
              <a:solidFill>
                <a:schemeClr val="tx2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7" name="Έλλειψη 6"/>
          <p:cNvSpPr/>
          <p:nvPr/>
        </p:nvSpPr>
        <p:spPr>
          <a:xfrm>
            <a:off x="4572000" y="3140968"/>
            <a:ext cx="4032448" cy="2232248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ICAP </a:t>
            </a:r>
            <a:endParaRPr lang="el-GR" b="1" dirty="0" smtClean="0">
              <a:ln w="1905"/>
              <a:solidFill>
                <a:schemeClr val="tx2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el-GR" b="1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Παρέχει εμπορικές και οικονομικές πληροφορίες για 100.000 ελληνικές επιχειρήσεις</a:t>
            </a:r>
            <a:endParaRPr lang="el-GR" b="1" dirty="0">
              <a:ln w="1905"/>
              <a:solidFill>
                <a:schemeClr val="tx2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29226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09326" y="30815"/>
            <a:ext cx="8229600" cy="1138138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l-GR" b="1" dirty="0" smtClean="0">
                <a:solidFill>
                  <a:schemeClr val="accent2">
                    <a:lumMod val="50000"/>
                  </a:schemeClr>
                </a:solidFill>
              </a:rPr>
              <a:t>Πρωτογενή στοιχεία</a:t>
            </a:r>
            <a:br>
              <a:rPr lang="el-GR" b="1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el-GR" sz="3100" dirty="0" smtClean="0">
                <a:solidFill>
                  <a:schemeClr val="accent2">
                    <a:lumMod val="50000"/>
                  </a:schemeClr>
                </a:solidFill>
              </a:rPr>
              <a:t>Μέθοδοι συλλογής πρωτογενών στοιχείων</a:t>
            </a:r>
            <a:endParaRPr lang="el-GR" sz="31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Στρογγύλεμα διαγώνιας γωνίας του ορθογωνίου 4"/>
          <p:cNvSpPr/>
          <p:nvPr/>
        </p:nvSpPr>
        <p:spPr>
          <a:xfrm>
            <a:off x="107504" y="1243106"/>
            <a:ext cx="2088232" cy="4274126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b="1" dirty="0" smtClean="0"/>
              <a:t>Δομημένη-Άμεση/Μη συγκεκαλυμμένη</a:t>
            </a:r>
          </a:p>
          <a:p>
            <a:r>
              <a:rPr lang="el-GR" dirty="0" smtClean="0"/>
              <a:t>(οι ερωτήσεις έχουν ακριβώς την ίδια φρασεολογία και λεξιλόγιο)</a:t>
            </a:r>
          </a:p>
          <a:p>
            <a:r>
              <a:rPr lang="el-GR" dirty="0" smtClean="0"/>
              <a:t>Εύκολες απαντήσεις, εύκολη επεξεργασία-δημοσκόπηση</a:t>
            </a:r>
          </a:p>
          <a:p>
            <a:endParaRPr lang="el-GR" dirty="0"/>
          </a:p>
          <a:p>
            <a:endParaRPr lang="el-GR" dirty="0"/>
          </a:p>
        </p:txBody>
      </p:sp>
      <p:sp>
        <p:nvSpPr>
          <p:cNvPr id="7" name="Στρογγύλεμα διαγώνιας γωνίας του ορθογωνίου 6"/>
          <p:cNvSpPr/>
          <p:nvPr/>
        </p:nvSpPr>
        <p:spPr>
          <a:xfrm>
            <a:off x="2339752" y="1243106"/>
            <a:ext cx="2033984" cy="4274126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b="1" dirty="0" smtClean="0"/>
              <a:t>Αδόμητη-Άμεση/Μη συγκεκαλυμμένη</a:t>
            </a:r>
          </a:p>
          <a:p>
            <a:r>
              <a:rPr lang="el-GR" dirty="0" smtClean="0"/>
              <a:t>(όχι τυποποιημένες απαντήσεις, δυσκολία επεξεργασίας-εξερευνητική έρευνα</a:t>
            </a:r>
          </a:p>
          <a:p>
            <a:endParaRPr lang="el-GR" dirty="0" smtClean="0"/>
          </a:p>
          <a:p>
            <a:endParaRPr lang="el-GR" dirty="0"/>
          </a:p>
          <a:p>
            <a:endParaRPr lang="el-GR" dirty="0" smtClean="0"/>
          </a:p>
          <a:p>
            <a:endParaRPr lang="el-GR" dirty="0"/>
          </a:p>
          <a:p>
            <a:endParaRPr lang="el-GR" dirty="0"/>
          </a:p>
        </p:txBody>
      </p:sp>
      <p:sp>
        <p:nvSpPr>
          <p:cNvPr id="8" name="Στρογγύλεμα διαγώνιας γωνίας του ορθογωνίου 7"/>
          <p:cNvSpPr/>
          <p:nvPr/>
        </p:nvSpPr>
        <p:spPr>
          <a:xfrm>
            <a:off x="4572000" y="1287462"/>
            <a:ext cx="2160240" cy="4229770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b="1" dirty="0" smtClean="0"/>
              <a:t>Αδόμητη-Έμμεση /Συγκεκαλυμμένη</a:t>
            </a:r>
          </a:p>
          <a:p>
            <a:r>
              <a:rPr lang="el-GR" dirty="0" smtClean="0"/>
              <a:t>(όταν παρατηρείται απροθυμία και άρνηση ερωτωμένων να συζητήσουν, απόκρυψη του σκοπού της έρευνας, ποικιλία και διαφοροποίηση στην ερμηνεία των δεδομένων)</a:t>
            </a:r>
            <a:endParaRPr lang="el-GR" dirty="0"/>
          </a:p>
        </p:txBody>
      </p:sp>
      <p:sp>
        <p:nvSpPr>
          <p:cNvPr id="14" name="Στρογγύλεμα διαγώνιας γωνίας του ορθογωνίου 13"/>
          <p:cNvSpPr/>
          <p:nvPr/>
        </p:nvSpPr>
        <p:spPr>
          <a:xfrm>
            <a:off x="6924101" y="1295864"/>
            <a:ext cx="2160240" cy="4221367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b="1" dirty="0" smtClean="0"/>
              <a:t>Δομημένη-Έμμεση</a:t>
            </a:r>
          </a:p>
          <a:p>
            <a:r>
              <a:rPr lang="el-GR" b="1" dirty="0" smtClean="0"/>
              <a:t>/Συγκεκαλυμμένη</a:t>
            </a:r>
          </a:p>
          <a:p>
            <a:r>
              <a:rPr lang="el-GR" dirty="0" smtClean="0"/>
              <a:t>(δεν διερευνούν τη στάση των ερωτώμενων αλλά τι πραγματικά γνωρίζουν</a:t>
            </a:r>
          </a:p>
          <a:p>
            <a:endParaRPr lang="el-GR" dirty="0"/>
          </a:p>
          <a:p>
            <a:endParaRPr lang="el-GR" dirty="0" smtClean="0"/>
          </a:p>
          <a:p>
            <a:endParaRPr lang="el-GR" dirty="0"/>
          </a:p>
          <a:p>
            <a:endParaRPr lang="el-GR" dirty="0" smtClean="0"/>
          </a:p>
          <a:p>
            <a:endParaRPr lang="el-GR" dirty="0"/>
          </a:p>
          <a:p>
            <a:endParaRPr lang="el-GR" dirty="0" smtClean="0"/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96939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l-GR" dirty="0" smtClean="0">
                <a:solidFill>
                  <a:schemeClr val="accent2">
                    <a:lumMod val="50000"/>
                  </a:schemeClr>
                </a:solidFill>
              </a:rPr>
              <a:t>Η δημοσκόπηση</a:t>
            </a:r>
            <a:br>
              <a:rPr lang="el-GR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survey research</a:t>
            </a:r>
            <a:endParaRPr lang="el-GR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40000"/>
              <a:lumOff val="60000"/>
            </a:schemeClr>
          </a:solidFill>
          <a:ln cap="rnd" cmpd="sng">
            <a:solidFill>
              <a:schemeClr val="tx1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/>
          <a:lstStyle/>
          <a:p>
            <a:pPr marL="0" indent="0">
              <a:buNone/>
            </a:pPr>
            <a:r>
              <a:rPr lang="el-GR" dirty="0" smtClean="0">
                <a:solidFill>
                  <a:schemeClr val="accent2">
                    <a:lumMod val="50000"/>
                  </a:schemeClr>
                </a:solidFill>
              </a:rPr>
              <a:t>Είναι η συστηματική συλλογή πληροφοριών από ερωτώμενους με σκοπό την κατανόηση ή πρόβλεψη της συμπεριφοράς του τμήματος του πληθυσμού που ενδιαφέρει την έρευνα</a:t>
            </a:r>
          </a:p>
          <a:p>
            <a:pPr marL="0" indent="0">
              <a:buNone/>
            </a:pPr>
            <a:r>
              <a:rPr lang="el-GR" u="sng" dirty="0" smtClean="0">
                <a:solidFill>
                  <a:schemeClr val="accent2">
                    <a:lumMod val="50000"/>
                  </a:schemeClr>
                </a:solidFill>
              </a:rPr>
              <a:t>Περιλαμβάνει</a:t>
            </a:r>
            <a:endParaRPr lang="el-GR" u="sng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Οδοντωτό δεξιό βέλος 3"/>
          <p:cNvSpPr/>
          <p:nvPr/>
        </p:nvSpPr>
        <p:spPr>
          <a:xfrm>
            <a:off x="3311359" y="4612301"/>
            <a:ext cx="720080" cy="45719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Οδοντωτό δεξιό βέλος 4"/>
          <p:cNvSpPr/>
          <p:nvPr/>
        </p:nvSpPr>
        <p:spPr>
          <a:xfrm>
            <a:off x="3289661" y="4005064"/>
            <a:ext cx="720080" cy="45719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Οδοντωτό δεξιό βέλος 5"/>
          <p:cNvSpPr/>
          <p:nvPr/>
        </p:nvSpPr>
        <p:spPr>
          <a:xfrm>
            <a:off x="3317273" y="5206340"/>
            <a:ext cx="720080" cy="45719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Οδοντωτό δεξιό βέλος 6"/>
          <p:cNvSpPr/>
          <p:nvPr/>
        </p:nvSpPr>
        <p:spPr>
          <a:xfrm>
            <a:off x="3317273" y="5854412"/>
            <a:ext cx="720080" cy="45719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Στρογγυλεμένο ορθογώνιο 7"/>
          <p:cNvSpPr/>
          <p:nvPr/>
        </p:nvSpPr>
        <p:spPr>
          <a:xfrm>
            <a:off x="4283968" y="3789040"/>
            <a:ext cx="3888432" cy="43204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 smtClean="0">
                <a:solidFill>
                  <a:schemeClr val="accent4">
                    <a:lumMod val="50000"/>
                  </a:schemeClr>
                </a:solidFill>
              </a:rPr>
              <a:t>Δειγματοληψία</a:t>
            </a:r>
            <a:endParaRPr lang="en-US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accent4">
                    <a:lumMod val="50000"/>
                  </a:schemeClr>
                </a:solidFill>
              </a:rPr>
              <a:t>sampling</a:t>
            </a:r>
            <a:endParaRPr lang="el-GR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9" name="Στρογγυλεμένο ορθογώνιο 8"/>
          <p:cNvSpPr/>
          <p:nvPr/>
        </p:nvSpPr>
        <p:spPr>
          <a:xfrm>
            <a:off x="4304684" y="4419136"/>
            <a:ext cx="3867715" cy="43204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 smtClean="0">
                <a:solidFill>
                  <a:schemeClr val="accent4">
                    <a:lumMod val="50000"/>
                  </a:schemeClr>
                </a:solidFill>
              </a:rPr>
              <a:t>Σχεδιασμό ερωτηματολογίου</a:t>
            </a:r>
          </a:p>
          <a:p>
            <a:pPr algn="ctr"/>
            <a:r>
              <a:rPr lang="en-US" b="1" dirty="0" smtClean="0">
                <a:solidFill>
                  <a:schemeClr val="accent4">
                    <a:lumMod val="50000"/>
                  </a:schemeClr>
                </a:solidFill>
              </a:rPr>
              <a:t>Questionnaire design</a:t>
            </a:r>
            <a:endParaRPr lang="el-GR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10" name="Στρογγυλεμένο ορθογώνιο 9"/>
          <p:cNvSpPr/>
          <p:nvPr/>
        </p:nvSpPr>
        <p:spPr>
          <a:xfrm>
            <a:off x="4304684" y="5036035"/>
            <a:ext cx="3867715" cy="43204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 smtClean="0">
                <a:solidFill>
                  <a:schemeClr val="accent4">
                    <a:lumMod val="50000"/>
                  </a:schemeClr>
                </a:solidFill>
              </a:rPr>
              <a:t>Συμπλήρωση ερωτηματολογίου</a:t>
            </a:r>
          </a:p>
          <a:p>
            <a:pPr algn="ctr"/>
            <a:r>
              <a:rPr lang="en-US" b="1" dirty="0" smtClean="0">
                <a:solidFill>
                  <a:schemeClr val="accent4">
                    <a:lumMod val="50000"/>
                  </a:schemeClr>
                </a:solidFill>
              </a:rPr>
              <a:t>Questionnaire</a:t>
            </a:r>
            <a:r>
              <a:rPr lang="el-GR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accent4">
                    <a:lumMod val="50000"/>
                  </a:schemeClr>
                </a:solidFill>
              </a:rPr>
              <a:t>administration</a:t>
            </a:r>
            <a:endParaRPr lang="el-GR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11" name="Στρογγυλεμένο ορθογώνιο 10"/>
          <p:cNvSpPr/>
          <p:nvPr/>
        </p:nvSpPr>
        <p:spPr>
          <a:xfrm>
            <a:off x="4294325" y="5684107"/>
            <a:ext cx="3888432" cy="43204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 smtClean="0">
                <a:solidFill>
                  <a:schemeClr val="accent4">
                    <a:lumMod val="50000"/>
                  </a:schemeClr>
                </a:solidFill>
              </a:rPr>
              <a:t>Ανάλυση στοιχείων </a:t>
            </a:r>
          </a:p>
          <a:p>
            <a:pPr algn="ctr"/>
            <a:r>
              <a:rPr lang="en-US" b="1" dirty="0" smtClean="0">
                <a:solidFill>
                  <a:schemeClr val="accent4">
                    <a:lumMod val="50000"/>
                  </a:schemeClr>
                </a:solidFill>
              </a:rPr>
              <a:t>Data analysis</a:t>
            </a:r>
            <a:endParaRPr lang="el-GR" b="1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3065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</TotalTime>
  <Words>467</Words>
  <Application>Microsoft Office PowerPoint</Application>
  <PresentationFormat>Προβολή στην οθόνη (4:3)</PresentationFormat>
  <Paragraphs>113</Paragraphs>
  <Slides>11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2" baseType="lpstr">
      <vt:lpstr>Θέμα του Office</vt:lpstr>
      <vt:lpstr>ΤΕΙ ΔΥΤΙΚΗΣ ΜΑΚΕΔΟΝΙΑΣ Τμήμα: ΤΕΧΝΟΛΟΓΩΝ ΓΕΩΠΟΝΩΝ  Μεθοδολογία Έρευνας Κοινωνικών Επιστημών  </vt:lpstr>
      <vt:lpstr>ΠΗΓΕΣ ΔΕΔΟΜΕΝΩΝ</vt:lpstr>
      <vt:lpstr>Δευτερογενή στοιχεία Πλεονεκτήματα δευτερογενών στοιχείων</vt:lpstr>
      <vt:lpstr>Μειονεκτήματα δευτερογενών στοιχείων</vt:lpstr>
      <vt:lpstr>Πηγές δευτερογενών στοιχείων</vt:lpstr>
      <vt:lpstr>Πηγές δευτερογενών στοιχείων</vt:lpstr>
      <vt:lpstr>Πηγές δευτερογενών στοιχείων</vt:lpstr>
      <vt:lpstr>Πρωτογενή στοιχεία Μέθοδοι συλλογής πρωτογενών στοιχείων</vt:lpstr>
      <vt:lpstr>Η δημοσκόπηση survey research</vt:lpstr>
      <vt:lpstr>Μέθοδοι συμπλήρωσης ερωτηματολογίου</vt:lpstr>
      <vt:lpstr>   Προσωπική συνέντευξη Προγραμματισμένη και απρογραμμάτιστη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ΤΕΙ ΔΥΤΙΚΗΣ ΜΑΚΕΔΟΝΙΑΣ Τμήμα: ΤΕΧΝΟΛΟΓΩΝ ΓΕΩΠΟΝΩΝ  Μεθοδολογία Έρευνας Κοινωνικών Επιστημών</dc:title>
  <dc:creator>Vasilis</dc:creator>
  <cp:lastModifiedBy>Vasilis</cp:lastModifiedBy>
  <cp:revision>21</cp:revision>
  <dcterms:created xsi:type="dcterms:W3CDTF">2018-10-15T07:22:53Z</dcterms:created>
  <dcterms:modified xsi:type="dcterms:W3CDTF">2018-10-15T18:52:39Z</dcterms:modified>
</cp:coreProperties>
</file>