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s/slide47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slides/slide5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50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diagrams/layout3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diagrams/colors2.xml" ContentType="application/vnd.openxmlformats-officedocument.drawingml.diagramColors+xml"/>
  <Override PartName="/ppt/diagrams/drawing3.xml" ContentType="application/vnd.ms-office.drawingml.diagramDrawing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data3.xml" ContentType="application/vnd.openxmlformats-officedocument.drawingml.diagramData+xml"/>
  <Override PartName="/ppt/slides/slide8.xml" ContentType="application/vnd.openxmlformats-officedocument.presentationml.slide+xml"/>
  <Override PartName="/ppt/slides/slide49.xml" ContentType="application/vnd.openxmlformats-officedocument.presentationml.slide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2"/>
  </p:sldMasterIdLst>
  <p:notesMasterIdLst>
    <p:notesMasterId r:id="rId56"/>
  </p:notesMasterIdLst>
  <p:sldIdLst>
    <p:sldId id="256" r:id="rId3"/>
    <p:sldId id="262" r:id="rId4"/>
    <p:sldId id="263" r:id="rId5"/>
    <p:sldId id="309" r:id="rId6"/>
    <p:sldId id="267" r:id="rId7"/>
    <p:sldId id="270" r:id="rId8"/>
    <p:sldId id="310" r:id="rId9"/>
    <p:sldId id="271" r:id="rId10"/>
    <p:sldId id="272" r:id="rId11"/>
    <p:sldId id="305" r:id="rId12"/>
    <p:sldId id="311" r:id="rId13"/>
    <p:sldId id="306" r:id="rId14"/>
    <p:sldId id="307" r:id="rId15"/>
    <p:sldId id="289" r:id="rId16"/>
    <p:sldId id="290" r:id="rId17"/>
    <p:sldId id="291" r:id="rId18"/>
    <p:sldId id="269" r:id="rId19"/>
    <p:sldId id="266" r:id="rId20"/>
    <p:sldId id="292" r:id="rId21"/>
    <p:sldId id="293" r:id="rId22"/>
    <p:sldId id="294" r:id="rId23"/>
    <p:sldId id="295" r:id="rId24"/>
    <p:sldId id="268" r:id="rId25"/>
    <p:sldId id="296" r:id="rId26"/>
    <p:sldId id="297" r:id="rId27"/>
    <p:sldId id="298" r:id="rId28"/>
    <p:sldId id="299" r:id="rId29"/>
    <p:sldId id="300" r:id="rId30"/>
    <p:sldId id="301" r:id="rId31"/>
    <p:sldId id="302" r:id="rId32"/>
    <p:sldId id="303" r:id="rId33"/>
    <p:sldId id="304" r:id="rId34"/>
    <p:sldId id="273" r:id="rId35"/>
    <p:sldId id="274" r:id="rId36"/>
    <p:sldId id="280" r:id="rId37"/>
    <p:sldId id="281" r:id="rId38"/>
    <p:sldId id="276" r:id="rId39"/>
    <p:sldId id="277" r:id="rId40"/>
    <p:sldId id="278" r:id="rId41"/>
    <p:sldId id="279" r:id="rId42"/>
    <p:sldId id="282" r:id="rId43"/>
    <p:sldId id="275" r:id="rId44"/>
    <p:sldId id="283" r:id="rId45"/>
    <p:sldId id="284" r:id="rId46"/>
    <p:sldId id="285" r:id="rId47"/>
    <p:sldId id="286" r:id="rId48"/>
    <p:sldId id="287" r:id="rId49"/>
    <p:sldId id="288" r:id="rId50"/>
    <p:sldId id="264" r:id="rId51"/>
    <p:sldId id="260" r:id="rId52"/>
    <p:sldId id="261" r:id="rId53"/>
    <p:sldId id="258" r:id="rId54"/>
    <p:sldId id="259" r:id="rId5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</p:showPr>
  <p:clrMru>
    <a:srgbClr val="FFFF66"/>
    <a:srgbClr val="F319BA"/>
    <a:srgbClr val="A73E3B"/>
    <a:srgbClr val="7D7D7D"/>
    <a:srgbClr val="ABABAB"/>
    <a:srgbClr val="757575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537" autoAdjust="0"/>
    <p:restoredTop sz="94660"/>
  </p:normalViewPr>
  <p:slideViewPr>
    <p:cSldViewPr>
      <p:cViewPr varScale="1">
        <p:scale>
          <a:sx n="69" d="100"/>
          <a:sy n="69" d="100"/>
        </p:scale>
        <p:origin x="-153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slide" Target="slides/slide37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slide" Target="slides/slide40.xml"/><Relationship Id="rId47" Type="http://schemas.openxmlformats.org/officeDocument/2006/relationships/slide" Target="slides/slide45.xml"/><Relationship Id="rId50" Type="http://schemas.openxmlformats.org/officeDocument/2006/relationships/slide" Target="slides/slide48.xml"/><Relationship Id="rId55" Type="http://schemas.openxmlformats.org/officeDocument/2006/relationships/slide" Target="slides/slide53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Relationship Id="rId46" Type="http://schemas.openxmlformats.org/officeDocument/2006/relationships/slide" Target="slides/slide44.xml"/><Relationship Id="rId59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41" Type="http://schemas.openxmlformats.org/officeDocument/2006/relationships/slide" Target="slides/slide39.xml"/><Relationship Id="rId54" Type="http://schemas.openxmlformats.org/officeDocument/2006/relationships/slide" Target="slides/slide52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slide" Target="slides/slide38.xml"/><Relationship Id="rId45" Type="http://schemas.openxmlformats.org/officeDocument/2006/relationships/slide" Target="slides/slide43.xml"/><Relationship Id="rId53" Type="http://schemas.openxmlformats.org/officeDocument/2006/relationships/slide" Target="slides/slide51.xml"/><Relationship Id="rId58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49" Type="http://schemas.openxmlformats.org/officeDocument/2006/relationships/slide" Target="slides/slide47.xml"/><Relationship Id="rId57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4" Type="http://schemas.openxmlformats.org/officeDocument/2006/relationships/slide" Target="slides/slide42.xml"/><Relationship Id="rId52" Type="http://schemas.openxmlformats.org/officeDocument/2006/relationships/slide" Target="slides/slide50.xml"/><Relationship Id="rId60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slide" Target="slides/slide41.xml"/><Relationship Id="rId48" Type="http://schemas.openxmlformats.org/officeDocument/2006/relationships/slide" Target="slides/slide46.xml"/><Relationship Id="rId56" Type="http://schemas.openxmlformats.org/officeDocument/2006/relationships/notesMaster" Target="notesMasters/notesMaster1.xml"/><Relationship Id="rId8" Type="http://schemas.openxmlformats.org/officeDocument/2006/relationships/slide" Target="slides/slide6.xml"/><Relationship Id="rId51" Type="http://schemas.openxmlformats.org/officeDocument/2006/relationships/slide" Target="slides/slide49.xml"/><Relationship Id="rId3" Type="http://schemas.openxmlformats.org/officeDocument/2006/relationships/slide" Target="slides/slid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2CA9E3D-4C1F-4E5E-9009-7C449A68BD3C}" type="doc">
      <dgm:prSet loTypeId="urn:microsoft.com/office/officeart/2005/8/layout/vList5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l-GR"/>
        </a:p>
      </dgm:t>
    </dgm:pt>
    <dgm:pt modelId="{331B9C05-D697-4581-965F-C6619D5604BC}">
      <dgm:prSet phldrT="[Text]"/>
      <dgm:spPr/>
      <dgm:t>
        <a:bodyPr/>
        <a:lstStyle/>
        <a:p>
          <a:r>
            <a:rPr lang="el-GR" b="1" dirty="0" smtClean="0"/>
            <a:t>AFFIRMATIVE</a:t>
          </a:r>
          <a:endParaRPr lang="el-GR" b="1" dirty="0"/>
        </a:p>
      </dgm:t>
    </dgm:pt>
    <dgm:pt modelId="{40DC77ED-48C3-4C4E-8EE4-1AB8D5E4BF6C}" type="parTrans" cxnId="{4B1D31C8-BE28-434B-AA8F-27C746FD897D}">
      <dgm:prSet/>
      <dgm:spPr/>
      <dgm:t>
        <a:bodyPr/>
        <a:lstStyle/>
        <a:p>
          <a:endParaRPr lang="el-GR"/>
        </a:p>
      </dgm:t>
    </dgm:pt>
    <dgm:pt modelId="{6574A56C-145C-40C1-BF8B-571DA1D3AF9C}" type="sibTrans" cxnId="{4B1D31C8-BE28-434B-AA8F-27C746FD897D}">
      <dgm:prSet/>
      <dgm:spPr/>
      <dgm:t>
        <a:bodyPr/>
        <a:lstStyle/>
        <a:p>
          <a:endParaRPr lang="el-GR"/>
        </a:p>
      </dgm:t>
    </dgm:pt>
    <dgm:pt modelId="{77F04A62-1662-4FA4-A71B-023E2498DC29}">
      <dgm:prSet phldrT="[Text]"/>
      <dgm:spPr/>
      <dgm:t>
        <a:bodyPr/>
        <a:lstStyle/>
        <a:p>
          <a:r>
            <a:rPr lang="el-GR" dirty="0" smtClean="0"/>
            <a:t>I work			we</a:t>
          </a:r>
          <a:endParaRPr lang="el-GR" dirty="0"/>
        </a:p>
      </dgm:t>
    </dgm:pt>
    <dgm:pt modelId="{0DFB147C-BAD2-4302-8CC0-B2023C73115B}" type="parTrans" cxnId="{78A45ACF-DA48-40F5-8832-876B254C0A19}">
      <dgm:prSet/>
      <dgm:spPr/>
      <dgm:t>
        <a:bodyPr/>
        <a:lstStyle/>
        <a:p>
          <a:endParaRPr lang="el-GR"/>
        </a:p>
      </dgm:t>
    </dgm:pt>
    <dgm:pt modelId="{3D84CE81-57FB-4FB6-9569-002CFCAB998E}" type="sibTrans" cxnId="{78A45ACF-DA48-40F5-8832-876B254C0A19}">
      <dgm:prSet/>
      <dgm:spPr/>
      <dgm:t>
        <a:bodyPr/>
        <a:lstStyle/>
        <a:p>
          <a:endParaRPr lang="el-GR"/>
        </a:p>
      </dgm:t>
    </dgm:pt>
    <dgm:pt modelId="{CC8F0FCA-01B1-4CEE-A79A-556CBB5DBD1A}">
      <dgm:prSet phldrT="[Text]"/>
      <dgm:spPr/>
      <dgm:t>
        <a:bodyPr/>
        <a:lstStyle/>
        <a:p>
          <a:r>
            <a:rPr lang="en-GB" dirty="0" smtClean="0"/>
            <a:t>H</a:t>
          </a:r>
          <a:r>
            <a:rPr lang="el-GR" dirty="0" smtClean="0"/>
            <a:t>e / she / it work</a:t>
          </a:r>
          <a:r>
            <a:rPr lang="el-GR" b="1" dirty="0" smtClean="0">
              <a:solidFill>
                <a:srgbClr val="C00000"/>
              </a:solidFill>
            </a:rPr>
            <a:t>s</a:t>
          </a:r>
          <a:r>
            <a:rPr lang="el-GR" dirty="0" smtClean="0"/>
            <a:t>	they 	</a:t>
          </a:r>
          <a:endParaRPr lang="el-GR" dirty="0"/>
        </a:p>
      </dgm:t>
    </dgm:pt>
    <dgm:pt modelId="{15B369FF-1853-425E-936B-3C9983CECFF9}" type="parTrans" cxnId="{A09ED005-4973-440E-85A2-649BE694ECEF}">
      <dgm:prSet/>
      <dgm:spPr/>
      <dgm:t>
        <a:bodyPr/>
        <a:lstStyle/>
        <a:p>
          <a:endParaRPr lang="el-GR"/>
        </a:p>
      </dgm:t>
    </dgm:pt>
    <dgm:pt modelId="{01E2255A-853F-4F24-8C0C-D42FADAC7581}" type="sibTrans" cxnId="{A09ED005-4973-440E-85A2-649BE694ECEF}">
      <dgm:prSet/>
      <dgm:spPr/>
      <dgm:t>
        <a:bodyPr/>
        <a:lstStyle/>
        <a:p>
          <a:endParaRPr lang="el-GR"/>
        </a:p>
      </dgm:t>
    </dgm:pt>
    <dgm:pt modelId="{A918ED59-0B05-4498-962D-AC90A41D67D3}">
      <dgm:prSet phldrT="[Text]"/>
      <dgm:spPr/>
      <dgm:t>
        <a:bodyPr/>
        <a:lstStyle/>
        <a:p>
          <a:r>
            <a:rPr lang="el-GR" b="1" dirty="0" smtClean="0"/>
            <a:t>QUESTION</a:t>
          </a:r>
          <a:endParaRPr lang="el-GR" b="1" dirty="0"/>
        </a:p>
      </dgm:t>
    </dgm:pt>
    <dgm:pt modelId="{EC197355-84C4-4CA0-A99E-055A4BF50BF3}" type="parTrans" cxnId="{931435AD-94FE-4D02-B1B2-5472FE384AFF}">
      <dgm:prSet/>
      <dgm:spPr/>
      <dgm:t>
        <a:bodyPr/>
        <a:lstStyle/>
        <a:p>
          <a:endParaRPr lang="el-GR"/>
        </a:p>
      </dgm:t>
    </dgm:pt>
    <dgm:pt modelId="{168BB820-FE5B-4B8A-A682-BED40CDCC618}" type="sibTrans" cxnId="{931435AD-94FE-4D02-B1B2-5472FE384AFF}">
      <dgm:prSet/>
      <dgm:spPr/>
      <dgm:t>
        <a:bodyPr/>
        <a:lstStyle/>
        <a:p>
          <a:endParaRPr lang="el-GR"/>
        </a:p>
      </dgm:t>
    </dgm:pt>
    <dgm:pt modelId="{D00B914F-05E3-49EC-AC17-CE56AD4E964E}">
      <dgm:prSet phldrT="[Text]"/>
      <dgm:spPr/>
      <dgm:t>
        <a:bodyPr/>
        <a:lstStyle/>
        <a:p>
          <a:r>
            <a:rPr lang="el-GR" b="1" dirty="0" smtClean="0">
              <a:solidFill>
                <a:srgbClr val="C00000"/>
              </a:solidFill>
            </a:rPr>
            <a:t>do</a:t>
          </a:r>
          <a:r>
            <a:rPr lang="el-GR" dirty="0" smtClean="0"/>
            <a:t> I work?	                          we</a:t>
          </a:r>
          <a:endParaRPr lang="el-GR" dirty="0"/>
        </a:p>
      </dgm:t>
    </dgm:pt>
    <dgm:pt modelId="{885CE638-7826-43A6-A82B-1FE87BDF3E6B}" type="parTrans" cxnId="{B67AC72C-E31C-430E-B2AA-0FE8091DDE8F}">
      <dgm:prSet/>
      <dgm:spPr/>
      <dgm:t>
        <a:bodyPr/>
        <a:lstStyle/>
        <a:p>
          <a:endParaRPr lang="el-GR"/>
        </a:p>
      </dgm:t>
    </dgm:pt>
    <dgm:pt modelId="{465157C3-91D4-40D7-8F77-FEF96FA159E8}" type="sibTrans" cxnId="{B67AC72C-E31C-430E-B2AA-0FE8091DDE8F}">
      <dgm:prSet/>
      <dgm:spPr/>
      <dgm:t>
        <a:bodyPr/>
        <a:lstStyle/>
        <a:p>
          <a:endParaRPr lang="el-GR"/>
        </a:p>
      </dgm:t>
    </dgm:pt>
    <dgm:pt modelId="{1498818D-2A46-4557-ABA7-0B84C8203E83}">
      <dgm:prSet phldrT="[Text]"/>
      <dgm:spPr/>
      <dgm:t>
        <a:bodyPr/>
        <a:lstStyle/>
        <a:p>
          <a:r>
            <a:rPr lang="en-GB" b="1" dirty="0" smtClean="0">
              <a:solidFill>
                <a:srgbClr val="C00000"/>
              </a:solidFill>
            </a:rPr>
            <a:t>does</a:t>
          </a:r>
          <a:r>
            <a:rPr lang="el-GR" dirty="0" smtClean="0"/>
            <a:t> he / she / it work?          they </a:t>
          </a:r>
          <a:endParaRPr lang="el-GR" dirty="0"/>
        </a:p>
      </dgm:t>
    </dgm:pt>
    <dgm:pt modelId="{D2ED1060-DAC9-407F-905C-2E3EFE711366}" type="parTrans" cxnId="{CECAE5A8-8589-4ADF-9A83-F45345011CBF}">
      <dgm:prSet/>
      <dgm:spPr/>
      <dgm:t>
        <a:bodyPr/>
        <a:lstStyle/>
        <a:p>
          <a:endParaRPr lang="el-GR"/>
        </a:p>
      </dgm:t>
    </dgm:pt>
    <dgm:pt modelId="{CE8B8F81-2337-4413-B68F-8E01C8F080B4}" type="sibTrans" cxnId="{CECAE5A8-8589-4ADF-9A83-F45345011CBF}">
      <dgm:prSet/>
      <dgm:spPr/>
      <dgm:t>
        <a:bodyPr/>
        <a:lstStyle/>
        <a:p>
          <a:endParaRPr lang="el-GR"/>
        </a:p>
      </dgm:t>
    </dgm:pt>
    <dgm:pt modelId="{F678895D-23BF-40FF-AE0F-F0990ACE6024}">
      <dgm:prSet phldrT="[Text]"/>
      <dgm:spPr/>
      <dgm:t>
        <a:bodyPr/>
        <a:lstStyle/>
        <a:p>
          <a:r>
            <a:rPr lang="el-GR" b="1" dirty="0" smtClean="0"/>
            <a:t>NEGATIVE</a:t>
          </a:r>
          <a:endParaRPr lang="el-GR" b="1" dirty="0"/>
        </a:p>
      </dgm:t>
    </dgm:pt>
    <dgm:pt modelId="{2E05416B-18D3-4078-85DD-514460F61FE4}" type="parTrans" cxnId="{3732360B-63D1-41BE-8D96-A1B7B3ADA023}">
      <dgm:prSet/>
      <dgm:spPr/>
      <dgm:t>
        <a:bodyPr/>
        <a:lstStyle/>
        <a:p>
          <a:endParaRPr lang="el-GR"/>
        </a:p>
      </dgm:t>
    </dgm:pt>
    <dgm:pt modelId="{563404B3-D9FB-4CC6-8C85-87884840766C}" type="sibTrans" cxnId="{3732360B-63D1-41BE-8D96-A1B7B3ADA023}">
      <dgm:prSet/>
      <dgm:spPr/>
      <dgm:t>
        <a:bodyPr/>
        <a:lstStyle/>
        <a:p>
          <a:endParaRPr lang="el-GR"/>
        </a:p>
      </dgm:t>
    </dgm:pt>
    <dgm:pt modelId="{103BD54E-28D0-4FB1-A388-6446D1CC9A38}">
      <dgm:prSet phldrT="[Text]"/>
      <dgm:spPr/>
      <dgm:t>
        <a:bodyPr/>
        <a:lstStyle/>
        <a:p>
          <a:r>
            <a:rPr lang="el-GR" dirty="0" smtClean="0"/>
            <a:t>I </a:t>
          </a:r>
          <a:r>
            <a:rPr lang="el-GR" b="1" dirty="0" smtClean="0">
              <a:solidFill>
                <a:srgbClr val="C00000"/>
              </a:solidFill>
            </a:rPr>
            <a:t>do not </a:t>
          </a:r>
          <a:r>
            <a:rPr lang="el-GR" dirty="0" smtClean="0"/>
            <a:t>work		     we</a:t>
          </a:r>
          <a:endParaRPr lang="el-GR" dirty="0"/>
        </a:p>
      </dgm:t>
    </dgm:pt>
    <dgm:pt modelId="{0A797A48-E634-4F02-825D-7964A97A7972}" type="parTrans" cxnId="{75BCED58-92BF-4F94-8F11-576620CC68DE}">
      <dgm:prSet/>
      <dgm:spPr/>
      <dgm:t>
        <a:bodyPr/>
        <a:lstStyle/>
        <a:p>
          <a:endParaRPr lang="el-GR"/>
        </a:p>
      </dgm:t>
    </dgm:pt>
    <dgm:pt modelId="{5E8538B5-4F40-4F0C-9DA3-512B4550A117}" type="sibTrans" cxnId="{75BCED58-92BF-4F94-8F11-576620CC68DE}">
      <dgm:prSet/>
      <dgm:spPr/>
      <dgm:t>
        <a:bodyPr/>
        <a:lstStyle/>
        <a:p>
          <a:endParaRPr lang="el-GR"/>
        </a:p>
      </dgm:t>
    </dgm:pt>
    <dgm:pt modelId="{E3C69853-3FA5-4174-814C-49BFB22EAC0A}">
      <dgm:prSet phldrT="[Text]"/>
      <dgm:spPr/>
      <dgm:t>
        <a:bodyPr/>
        <a:lstStyle/>
        <a:p>
          <a:r>
            <a:rPr lang="en-GB" dirty="0" smtClean="0"/>
            <a:t>he</a:t>
          </a:r>
          <a:r>
            <a:rPr lang="el-GR" dirty="0" smtClean="0"/>
            <a:t>/she/it </a:t>
          </a:r>
          <a:r>
            <a:rPr lang="el-GR" b="1" dirty="0" smtClean="0">
              <a:solidFill>
                <a:srgbClr val="C00000"/>
              </a:solidFill>
            </a:rPr>
            <a:t>does not </a:t>
          </a:r>
          <a:r>
            <a:rPr lang="el-GR" dirty="0" smtClean="0"/>
            <a:t>work     they</a:t>
          </a:r>
          <a:endParaRPr lang="el-GR" dirty="0"/>
        </a:p>
      </dgm:t>
    </dgm:pt>
    <dgm:pt modelId="{A889F9B7-B67A-4C3A-878B-0405B76A207A}" type="parTrans" cxnId="{A7360AE2-8950-4BD6-ABC8-2BA14EA429CD}">
      <dgm:prSet/>
      <dgm:spPr/>
      <dgm:t>
        <a:bodyPr/>
        <a:lstStyle/>
        <a:p>
          <a:endParaRPr lang="el-GR"/>
        </a:p>
      </dgm:t>
    </dgm:pt>
    <dgm:pt modelId="{706225CA-F09E-4C9D-9AB4-0141671F76BE}" type="sibTrans" cxnId="{A7360AE2-8950-4BD6-ABC8-2BA14EA429CD}">
      <dgm:prSet/>
      <dgm:spPr/>
      <dgm:t>
        <a:bodyPr/>
        <a:lstStyle/>
        <a:p>
          <a:endParaRPr lang="el-GR"/>
        </a:p>
      </dgm:t>
    </dgm:pt>
    <dgm:pt modelId="{5D909EA9-83CC-4B38-B067-A65867A630F4}">
      <dgm:prSet phldrT="[Text]"/>
      <dgm:spPr/>
      <dgm:t>
        <a:bodyPr/>
        <a:lstStyle/>
        <a:p>
          <a:r>
            <a:rPr lang="en-GB" dirty="0" smtClean="0"/>
            <a:t>Y</a:t>
          </a:r>
          <a:r>
            <a:rPr lang="el-GR" dirty="0" smtClean="0"/>
            <a:t>ou work		you work</a:t>
          </a:r>
          <a:endParaRPr lang="el-GR" dirty="0"/>
        </a:p>
      </dgm:t>
    </dgm:pt>
    <dgm:pt modelId="{34B2410D-7F74-47F3-A742-9DF02F68B213}" type="parTrans" cxnId="{53C43299-C4BC-4FD1-81A2-E4D20ED2E551}">
      <dgm:prSet/>
      <dgm:spPr/>
      <dgm:t>
        <a:bodyPr/>
        <a:lstStyle/>
        <a:p>
          <a:endParaRPr lang="el-GR"/>
        </a:p>
      </dgm:t>
    </dgm:pt>
    <dgm:pt modelId="{A9B191F7-5884-4BA0-8975-25B9A7EAB374}" type="sibTrans" cxnId="{53C43299-C4BC-4FD1-81A2-E4D20ED2E551}">
      <dgm:prSet/>
      <dgm:spPr/>
      <dgm:t>
        <a:bodyPr/>
        <a:lstStyle/>
        <a:p>
          <a:endParaRPr lang="el-GR"/>
        </a:p>
      </dgm:t>
    </dgm:pt>
    <dgm:pt modelId="{0A23649E-AE6B-469A-9F4B-5D7BCED89920}">
      <dgm:prSet phldrT="[Text]"/>
      <dgm:spPr/>
      <dgm:t>
        <a:bodyPr/>
        <a:lstStyle/>
        <a:p>
          <a:r>
            <a:rPr lang="en-GB" b="1" dirty="0" smtClean="0">
              <a:solidFill>
                <a:srgbClr val="C00000"/>
              </a:solidFill>
            </a:rPr>
            <a:t>do</a:t>
          </a:r>
          <a:r>
            <a:rPr lang="el-GR" dirty="0" smtClean="0"/>
            <a:t> you work?                       </a:t>
          </a:r>
          <a:r>
            <a:rPr lang="en-GB" b="1" dirty="0" smtClean="0">
              <a:solidFill>
                <a:srgbClr val="C00000"/>
              </a:solidFill>
            </a:rPr>
            <a:t>do</a:t>
          </a:r>
          <a:r>
            <a:rPr lang="el-GR" dirty="0" smtClean="0"/>
            <a:t> you work?</a:t>
          </a:r>
          <a:endParaRPr lang="el-GR" dirty="0"/>
        </a:p>
      </dgm:t>
    </dgm:pt>
    <dgm:pt modelId="{ED46A91C-4CEF-4CD7-A2CA-A969F81E9D7B}" type="parTrans" cxnId="{41330BA2-5C9E-42CB-8D82-370FF99B1FDC}">
      <dgm:prSet/>
      <dgm:spPr/>
      <dgm:t>
        <a:bodyPr/>
        <a:lstStyle/>
        <a:p>
          <a:endParaRPr lang="el-GR"/>
        </a:p>
      </dgm:t>
    </dgm:pt>
    <dgm:pt modelId="{DC186C3C-CE69-4569-A6FB-D80DFF0A2C4D}" type="sibTrans" cxnId="{41330BA2-5C9E-42CB-8D82-370FF99B1FDC}">
      <dgm:prSet/>
      <dgm:spPr/>
      <dgm:t>
        <a:bodyPr/>
        <a:lstStyle/>
        <a:p>
          <a:endParaRPr lang="el-GR"/>
        </a:p>
      </dgm:t>
    </dgm:pt>
    <dgm:pt modelId="{03E48810-A510-4FFB-B3CC-566DF54D3A9C}">
      <dgm:prSet phldrT="[Text]"/>
      <dgm:spPr/>
      <dgm:t>
        <a:bodyPr/>
        <a:lstStyle/>
        <a:p>
          <a:r>
            <a:rPr lang="en-GB" dirty="0" smtClean="0"/>
            <a:t>you</a:t>
          </a:r>
          <a:r>
            <a:rPr lang="el-GR" dirty="0" smtClean="0"/>
            <a:t> </a:t>
          </a:r>
          <a:r>
            <a:rPr lang="el-GR" b="1" dirty="0" smtClean="0">
              <a:solidFill>
                <a:srgbClr val="C00000"/>
              </a:solidFill>
            </a:rPr>
            <a:t>do not </a:t>
          </a:r>
          <a:r>
            <a:rPr lang="el-GR" dirty="0" smtClean="0"/>
            <a:t>work                   you </a:t>
          </a:r>
          <a:r>
            <a:rPr lang="el-GR" b="1" dirty="0" smtClean="0">
              <a:solidFill>
                <a:srgbClr val="C00000"/>
              </a:solidFill>
            </a:rPr>
            <a:t>do not </a:t>
          </a:r>
          <a:r>
            <a:rPr lang="el-GR" dirty="0" smtClean="0"/>
            <a:t>work </a:t>
          </a:r>
          <a:endParaRPr lang="el-GR" dirty="0"/>
        </a:p>
      </dgm:t>
    </dgm:pt>
    <dgm:pt modelId="{C2C7F743-8211-41A2-A62C-125E49E5B79F}" type="parTrans" cxnId="{373182DD-0AA4-4981-B92E-036BC949D3AD}">
      <dgm:prSet/>
      <dgm:spPr/>
      <dgm:t>
        <a:bodyPr/>
        <a:lstStyle/>
        <a:p>
          <a:endParaRPr lang="el-GR"/>
        </a:p>
      </dgm:t>
    </dgm:pt>
    <dgm:pt modelId="{E719747C-1F36-4F42-AD03-4AAB45C13CD3}" type="sibTrans" cxnId="{373182DD-0AA4-4981-B92E-036BC949D3AD}">
      <dgm:prSet/>
      <dgm:spPr/>
      <dgm:t>
        <a:bodyPr/>
        <a:lstStyle/>
        <a:p>
          <a:endParaRPr lang="el-GR"/>
        </a:p>
      </dgm:t>
    </dgm:pt>
    <dgm:pt modelId="{FA52D89E-D369-4A13-85AF-741C5DD8F828}" type="pres">
      <dgm:prSet presAssocID="{52CA9E3D-4C1F-4E5E-9009-7C449A68BD3C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l-GR"/>
        </a:p>
      </dgm:t>
    </dgm:pt>
    <dgm:pt modelId="{46864AF6-0375-4940-B220-5222DE11C077}" type="pres">
      <dgm:prSet presAssocID="{331B9C05-D697-4581-965F-C6619D5604BC}" presName="linNode" presStyleCnt="0"/>
      <dgm:spPr/>
    </dgm:pt>
    <dgm:pt modelId="{E28833FC-AA29-4540-A882-9C2A169CE13C}" type="pres">
      <dgm:prSet presAssocID="{331B9C05-D697-4581-965F-C6619D5604BC}" presName="parentText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0F3320D1-2A39-42B0-838E-70EE6CDE9D97}" type="pres">
      <dgm:prSet presAssocID="{331B9C05-D697-4581-965F-C6619D5604BC}" presName="descendantText" presStyleLbl="align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1DCB101F-4719-46F5-930B-815F0BC91396}" type="pres">
      <dgm:prSet presAssocID="{6574A56C-145C-40C1-BF8B-571DA1D3AF9C}" presName="sp" presStyleCnt="0"/>
      <dgm:spPr/>
    </dgm:pt>
    <dgm:pt modelId="{E6BDF777-F915-4418-8E2A-818BBDB3CBB2}" type="pres">
      <dgm:prSet presAssocID="{A918ED59-0B05-4498-962D-AC90A41D67D3}" presName="linNode" presStyleCnt="0"/>
      <dgm:spPr/>
    </dgm:pt>
    <dgm:pt modelId="{905CF050-639A-444C-BE78-8AD07F7104D3}" type="pres">
      <dgm:prSet presAssocID="{A918ED59-0B05-4498-962D-AC90A41D67D3}" presName="parentText" presStyleLbl="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13F549CF-76E1-4C63-88D2-A402802F5920}" type="pres">
      <dgm:prSet presAssocID="{A918ED59-0B05-4498-962D-AC90A41D67D3}" presName="descendantText" presStyleLbl="align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E8283B7A-7FC0-4425-8127-E33C35E1F400}" type="pres">
      <dgm:prSet presAssocID="{168BB820-FE5B-4B8A-A682-BED40CDCC618}" presName="sp" presStyleCnt="0"/>
      <dgm:spPr/>
    </dgm:pt>
    <dgm:pt modelId="{80299F58-2B45-4494-ADB3-C2AD44C6037E}" type="pres">
      <dgm:prSet presAssocID="{F678895D-23BF-40FF-AE0F-F0990ACE6024}" presName="linNode" presStyleCnt="0"/>
      <dgm:spPr/>
    </dgm:pt>
    <dgm:pt modelId="{9B7B3453-AFB5-478A-AA69-CD1A24DB3770}" type="pres">
      <dgm:prSet presAssocID="{F678895D-23BF-40FF-AE0F-F0990ACE6024}" presName="parentText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D8C91515-2EAE-4812-A89E-673155156D9C}" type="pres">
      <dgm:prSet presAssocID="{F678895D-23BF-40FF-AE0F-F0990ACE6024}" presName="descendantText" presStyleLbl="alignAccFollowNode1" presStyleIdx="2" presStyleCnt="3" custScaleX="121473" custScaleY="126794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</dgm:ptLst>
  <dgm:cxnLst>
    <dgm:cxn modelId="{CECAE5A8-8589-4ADF-9A83-F45345011CBF}" srcId="{A918ED59-0B05-4498-962D-AC90A41D67D3}" destId="{1498818D-2A46-4557-ABA7-0B84C8203E83}" srcOrd="2" destOrd="0" parTransId="{D2ED1060-DAC9-407F-905C-2E3EFE711366}" sibTransId="{CE8B8F81-2337-4413-B68F-8E01C8F080B4}"/>
    <dgm:cxn modelId="{453E70BD-E65B-4273-99D8-3B60FA2011FF}" type="presOf" srcId="{77F04A62-1662-4FA4-A71B-023E2498DC29}" destId="{0F3320D1-2A39-42B0-838E-70EE6CDE9D97}" srcOrd="0" destOrd="0" presId="urn:microsoft.com/office/officeart/2005/8/layout/vList5"/>
    <dgm:cxn modelId="{373182DD-0AA4-4981-B92E-036BC949D3AD}" srcId="{F678895D-23BF-40FF-AE0F-F0990ACE6024}" destId="{03E48810-A510-4FFB-B3CC-566DF54D3A9C}" srcOrd="1" destOrd="0" parTransId="{C2C7F743-8211-41A2-A62C-125E49E5B79F}" sibTransId="{E719747C-1F36-4F42-AD03-4AAB45C13CD3}"/>
    <dgm:cxn modelId="{0569FD5F-EF78-4B78-A189-66504AAEB53C}" type="presOf" srcId="{A918ED59-0B05-4498-962D-AC90A41D67D3}" destId="{905CF050-639A-444C-BE78-8AD07F7104D3}" srcOrd="0" destOrd="0" presId="urn:microsoft.com/office/officeart/2005/8/layout/vList5"/>
    <dgm:cxn modelId="{75BCED58-92BF-4F94-8F11-576620CC68DE}" srcId="{F678895D-23BF-40FF-AE0F-F0990ACE6024}" destId="{103BD54E-28D0-4FB1-A388-6446D1CC9A38}" srcOrd="0" destOrd="0" parTransId="{0A797A48-E634-4F02-825D-7964A97A7972}" sibTransId="{5E8538B5-4F40-4F0C-9DA3-512B4550A117}"/>
    <dgm:cxn modelId="{B67AC72C-E31C-430E-B2AA-0FE8091DDE8F}" srcId="{A918ED59-0B05-4498-962D-AC90A41D67D3}" destId="{D00B914F-05E3-49EC-AC17-CE56AD4E964E}" srcOrd="0" destOrd="0" parTransId="{885CE638-7826-43A6-A82B-1FE87BDF3E6B}" sibTransId="{465157C3-91D4-40D7-8F77-FEF96FA159E8}"/>
    <dgm:cxn modelId="{931435AD-94FE-4D02-B1B2-5472FE384AFF}" srcId="{52CA9E3D-4C1F-4E5E-9009-7C449A68BD3C}" destId="{A918ED59-0B05-4498-962D-AC90A41D67D3}" srcOrd="1" destOrd="0" parTransId="{EC197355-84C4-4CA0-A99E-055A4BF50BF3}" sibTransId="{168BB820-FE5B-4B8A-A682-BED40CDCC618}"/>
    <dgm:cxn modelId="{C4E84F99-E563-45C3-BEA2-BF3493A74EE3}" type="presOf" srcId="{D00B914F-05E3-49EC-AC17-CE56AD4E964E}" destId="{13F549CF-76E1-4C63-88D2-A402802F5920}" srcOrd="0" destOrd="0" presId="urn:microsoft.com/office/officeart/2005/8/layout/vList5"/>
    <dgm:cxn modelId="{53C43299-C4BC-4FD1-81A2-E4D20ED2E551}" srcId="{331B9C05-D697-4581-965F-C6619D5604BC}" destId="{5D909EA9-83CC-4B38-B067-A65867A630F4}" srcOrd="1" destOrd="0" parTransId="{34B2410D-7F74-47F3-A742-9DF02F68B213}" sibTransId="{A9B191F7-5884-4BA0-8975-25B9A7EAB374}"/>
    <dgm:cxn modelId="{BBB39A85-488D-42ED-BFBC-B468C5F17D54}" type="presOf" srcId="{103BD54E-28D0-4FB1-A388-6446D1CC9A38}" destId="{D8C91515-2EAE-4812-A89E-673155156D9C}" srcOrd="0" destOrd="0" presId="urn:microsoft.com/office/officeart/2005/8/layout/vList5"/>
    <dgm:cxn modelId="{41330BA2-5C9E-42CB-8D82-370FF99B1FDC}" srcId="{A918ED59-0B05-4498-962D-AC90A41D67D3}" destId="{0A23649E-AE6B-469A-9F4B-5D7BCED89920}" srcOrd="1" destOrd="0" parTransId="{ED46A91C-4CEF-4CD7-A2CA-A969F81E9D7B}" sibTransId="{DC186C3C-CE69-4569-A6FB-D80DFF0A2C4D}"/>
    <dgm:cxn modelId="{1E5A52D5-2563-4C63-8CC6-B6C313A2992C}" type="presOf" srcId="{52CA9E3D-4C1F-4E5E-9009-7C449A68BD3C}" destId="{FA52D89E-D369-4A13-85AF-741C5DD8F828}" srcOrd="0" destOrd="0" presId="urn:microsoft.com/office/officeart/2005/8/layout/vList5"/>
    <dgm:cxn modelId="{E3F5B601-C089-4498-878E-DAC7433CDB73}" type="presOf" srcId="{1498818D-2A46-4557-ABA7-0B84C8203E83}" destId="{13F549CF-76E1-4C63-88D2-A402802F5920}" srcOrd="0" destOrd="2" presId="urn:microsoft.com/office/officeart/2005/8/layout/vList5"/>
    <dgm:cxn modelId="{1155B499-919A-41C4-A98C-46C9366108C2}" type="presOf" srcId="{5D909EA9-83CC-4B38-B067-A65867A630F4}" destId="{0F3320D1-2A39-42B0-838E-70EE6CDE9D97}" srcOrd="0" destOrd="1" presId="urn:microsoft.com/office/officeart/2005/8/layout/vList5"/>
    <dgm:cxn modelId="{CAA2F0AA-D541-45FB-99D1-9E1CF8A6F391}" type="presOf" srcId="{331B9C05-D697-4581-965F-C6619D5604BC}" destId="{E28833FC-AA29-4540-A882-9C2A169CE13C}" srcOrd="0" destOrd="0" presId="urn:microsoft.com/office/officeart/2005/8/layout/vList5"/>
    <dgm:cxn modelId="{A09ED005-4973-440E-85A2-649BE694ECEF}" srcId="{331B9C05-D697-4581-965F-C6619D5604BC}" destId="{CC8F0FCA-01B1-4CEE-A79A-556CBB5DBD1A}" srcOrd="2" destOrd="0" parTransId="{15B369FF-1853-425E-936B-3C9983CECFF9}" sibTransId="{01E2255A-853F-4F24-8C0C-D42FADAC7581}"/>
    <dgm:cxn modelId="{F5AAD872-FD07-4E51-BFF8-3CE8C26D3514}" type="presOf" srcId="{03E48810-A510-4FFB-B3CC-566DF54D3A9C}" destId="{D8C91515-2EAE-4812-A89E-673155156D9C}" srcOrd="0" destOrd="1" presId="urn:microsoft.com/office/officeart/2005/8/layout/vList5"/>
    <dgm:cxn modelId="{D2DBE75E-4BDE-4E8E-BBE8-44DB428DF50C}" type="presOf" srcId="{0A23649E-AE6B-469A-9F4B-5D7BCED89920}" destId="{13F549CF-76E1-4C63-88D2-A402802F5920}" srcOrd="0" destOrd="1" presId="urn:microsoft.com/office/officeart/2005/8/layout/vList5"/>
    <dgm:cxn modelId="{FE527A4F-904F-4775-80E1-9C90D81E92D6}" type="presOf" srcId="{CC8F0FCA-01B1-4CEE-A79A-556CBB5DBD1A}" destId="{0F3320D1-2A39-42B0-838E-70EE6CDE9D97}" srcOrd="0" destOrd="2" presId="urn:microsoft.com/office/officeart/2005/8/layout/vList5"/>
    <dgm:cxn modelId="{A7360AE2-8950-4BD6-ABC8-2BA14EA429CD}" srcId="{F678895D-23BF-40FF-AE0F-F0990ACE6024}" destId="{E3C69853-3FA5-4174-814C-49BFB22EAC0A}" srcOrd="2" destOrd="0" parTransId="{A889F9B7-B67A-4C3A-878B-0405B76A207A}" sibTransId="{706225CA-F09E-4C9D-9AB4-0141671F76BE}"/>
    <dgm:cxn modelId="{78A45ACF-DA48-40F5-8832-876B254C0A19}" srcId="{331B9C05-D697-4581-965F-C6619D5604BC}" destId="{77F04A62-1662-4FA4-A71B-023E2498DC29}" srcOrd="0" destOrd="0" parTransId="{0DFB147C-BAD2-4302-8CC0-B2023C73115B}" sibTransId="{3D84CE81-57FB-4FB6-9569-002CFCAB998E}"/>
    <dgm:cxn modelId="{4B1D31C8-BE28-434B-AA8F-27C746FD897D}" srcId="{52CA9E3D-4C1F-4E5E-9009-7C449A68BD3C}" destId="{331B9C05-D697-4581-965F-C6619D5604BC}" srcOrd="0" destOrd="0" parTransId="{40DC77ED-48C3-4C4E-8EE4-1AB8D5E4BF6C}" sibTransId="{6574A56C-145C-40C1-BF8B-571DA1D3AF9C}"/>
    <dgm:cxn modelId="{3732360B-63D1-41BE-8D96-A1B7B3ADA023}" srcId="{52CA9E3D-4C1F-4E5E-9009-7C449A68BD3C}" destId="{F678895D-23BF-40FF-AE0F-F0990ACE6024}" srcOrd="2" destOrd="0" parTransId="{2E05416B-18D3-4078-85DD-514460F61FE4}" sibTransId="{563404B3-D9FB-4CC6-8C85-87884840766C}"/>
    <dgm:cxn modelId="{4DB59672-CA9B-462B-BF94-EA802760E1CC}" type="presOf" srcId="{F678895D-23BF-40FF-AE0F-F0990ACE6024}" destId="{9B7B3453-AFB5-478A-AA69-CD1A24DB3770}" srcOrd="0" destOrd="0" presId="urn:microsoft.com/office/officeart/2005/8/layout/vList5"/>
    <dgm:cxn modelId="{8B907C85-75DA-404D-BF17-8B51F803F55F}" type="presOf" srcId="{E3C69853-3FA5-4174-814C-49BFB22EAC0A}" destId="{D8C91515-2EAE-4812-A89E-673155156D9C}" srcOrd="0" destOrd="2" presId="urn:microsoft.com/office/officeart/2005/8/layout/vList5"/>
    <dgm:cxn modelId="{742621C5-0489-4F6B-BA3C-23955B1B016D}" type="presParOf" srcId="{FA52D89E-D369-4A13-85AF-741C5DD8F828}" destId="{46864AF6-0375-4940-B220-5222DE11C077}" srcOrd="0" destOrd="0" presId="urn:microsoft.com/office/officeart/2005/8/layout/vList5"/>
    <dgm:cxn modelId="{519E2322-D208-4890-B32A-C09F0030E3B8}" type="presParOf" srcId="{46864AF6-0375-4940-B220-5222DE11C077}" destId="{E28833FC-AA29-4540-A882-9C2A169CE13C}" srcOrd="0" destOrd="0" presId="urn:microsoft.com/office/officeart/2005/8/layout/vList5"/>
    <dgm:cxn modelId="{0D494312-8A28-4EB3-9EE0-F7DD80A33AAC}" type="presParOf" srcId="{46864AF6-0375-4940-B220-5222DE11C077}" destId="{0F3320D1-2A39-42B0-838E-70EE6CDE9D97}" srcOrd="1" destOrd="0" presId="urn:microsoft.com/office/officeart/2005/8/layout/vList5"/>
    <dgm:cxn modelId="{E4BEC5DA-45E3-4D91-A9EA-7214AC70EF06}" type="presParOf" srcId="{FA52D89E-D369-4A13-85AF-741C5DD8F828}" destId="{1DCB101F-4719-46F5-930B-815F0BC91396}" srcOrd="1" destOrd="0" presId="urn:microsoft.com/office/officeart/2005/8/layout/vList5"/>
    <dgm:cxn modelId="{174B08F7-1484-4BEB-906F-693CB8CAA5D0}" type="presParOf" srcId="{FA52D89E-D369-4A13-85AF-741C5DD8F828}" destId="{E6BDF777-F915-4418-8E2A-818BBDB3CBB2}" srcOrd="2" destOrd="0" presId="urn:microsoft.com/office/officeart/2005/8/layout/vList5"/>
    <dgm:cxn modelId="{BB089ED7-C7FD-4926-BAA4-D2629642BA74}" type="presParOf" srcId="{E6BDF777-F915-4418-8E2A-818BBDB3CBB2}" destId="{905CF050-639A-444C-BE78-8AD07F7104D3}" srcOrd="0" destOrd="0" presId="urn:microsoft.com/office/officeart/2005/8/layout/vList5"/>
    <dgm:cxn modelId="{1E6689B7-E821-4F26-813A-B130E1678D16}" type="presParOf" srcId="{E6BDF777-F915-4418-8E2A-818BBDB3CBB2}" destId="{13F549CF-76E1-4C63-88D2-A402802F5920}" srcOrd="1" destOrd="0" presId="urn:microsoft.com/office/officeart/2005/8/layout/vList5"/>
    <dgm:cxn modelId="{0454C451-5DDC-4510-8F50-82E1B0709CFC}" type="presParOf" srcId="{FA52D89E-D369-4A13-85AF-741C5DD8F828}" destId="{E8283B7A-7FC0-4425-8127-E33C35E1F400}" srcOrd="3" destOrd="0" presId="urn:microsoft.com/office/officeart/2005/8/layout/vList5"/>
    <dgm:cxn modelId="{AC2DE09E-C3E2-4693-9D24-488A4BA3B2B2}" type="presParOf" srcId="{FA52D89E-D369-4A13-85AF-741C5DD8F828}" destId="{80299F58-2B45-4494-ADB3-C2AD44C6037E}" srcOrd="4" destOrd="0" presId="urn:microsoft.com/office/officeart/2005/8/layout/vList5"/>
    <dgm:cxn modelId="{5236472C-FE86-4AC4-9211-4DC2F6A9C7DD}" type="presParOf" srcId="{80299F58-2B45-4494-ADB3-C2AD44C6037E}" destId="{9B7B3453-AFB5-478A-AA69-CD1A24DB3770}" srcOrd="0" destOrd="0" presId="urn:microsoft.com/office/officeart/2005/8/layout/vList5"/>
    <dgm:cxn modelId="{5B3370DC-A961-4A51-8E26-78CD5A1E616E}" type="presParOf" srcId="{80299F58-2B45-4494-ADB3-C2AD44C6037E}" destId="{D8C91515-2EAE-4812-A89E-673155156D9C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2CA9E3D-4C1F-4E5E-9009-7C449A68BD3C}" type="doc">
      <dgm:prSet loTypeId="urn:microsoft.com/office/officeart/2005/8/layout/vList5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l-GR"/>
        </a:p>
      </dgm:t>
    </dgm:pt>
    <dgm:pt modelId="{331B9C05-D697-4581-965F-C6619D5604BC}">
      <dgm:prSet phldrT="[Text]"/>
      <dgm:spPr/>
      <dgm:t>
        <a:bodyPr/>
        <a:lstStyle/>
        <a:p>
          <a:r>
            <a:rPr lang="el-GR" b="1" dirty="0" smtClean="0"/>
            <a:t>AFFIRMATIVE</a:t>
          </a:r>
          <a:endParaRPr lang="el-GR" b="1" dirty="0"/>
        </a:p>
      </dgm:t>
    </dgm:pt>
    <dgm:pt modelId="{40DC77ED-48C3-4C4E-8EE4-1AB8D5E4BF6C}" type="parTrans" cxnId="{4B1D31C8-BE28-434B-AA8F-27C746FD897D}">
      <dgm:prSet/>
      <dgm:spPr/>
      <dgm:t>
        <a:bodyPr/>
        <a:lstStyle/>
        <a:p>
          <a:endParaRPr lang="el-GR"/>
        </a:p>
      </dgm:t>
    </dgm:pt>
    <dgm:pt modelId="{6574A56C-145C-40C1-BF8B-571DA1D3AF9C}" type="sibTrans" cxnId="{4B1D31C8-BE28-434B-AA8F-27C746FD897D}">
      <dgm:prSet/>
      <dgm:spPr/>
      <dgm:t>
        <a:bodyPr/>
        <a:lstStyle/>
        <a:p>
          <a:endParaRPr lang="el-GR"/>
        </a:p>
      </dgm:t>
    </dgm:pt>
    <dgm:pt modelId="{77F04A62-1662-4FA4-A71B-023E2498DC29}">
      <dgm:prSet phldrT="[Text]"/>
      <dgm:spPr/>
      <dgm:t>
        <a:bodyPr/>
        <a:lstStyle/>
        <a:p>
          <a:r>
            <a:rPr lang="el-GR" dirty="0" smtClean="0"/>
            <a:t>I work			we</a:t>
          </a:r>
          <a:endParaRPr lang="el-GR" dirty="0"/>
        </a:p>
      </dgm:t>
    </dgm:pt>
    <dgm:pt modelId="{0DFB147C-BAD2-4302-8CC0-B2023C73115B}" type="parTrans" cxnId="{78A45ACF-DA48-40F5-8832-876B254C0A19}">
      <dgm:prSet/>
      <dgm:spPr/>
      <dgm:t>
        <a:bodyPr/>
        <a:lstStyle/>
        <a:p>
          <a:endParaRPr lang="el-GR"/>
        </a:p>
      </dgm:t>
    </dgm:pt>
    <dgm:pt modelId="{3D84CE81-57FB-4FB6-9569-002CFCAB998E}" type="sibTrans" cxnId="{78A45ACF-DA48-40F5-8832-876B254C0A19}">
      <dgm:prSet/>
      <dgm:spPr/>
      <dgm:t>
        <a:bodyPr/>
        <a:lstStyle/>
        <a:p>
          <a:endParaRPr lang="el-GR"/>
        </a:p>
      </dgm:t>
    </dgm:pt>
    <dgm:pt modelId="{CC8F0FCA-01B1-4CEE-A79A-556CBB5DBD1A}">
      <dgm:prSet phldrT="[Text]"/>
      <dgm:spPr/>
      <dgm:t>
        <a:bodyPr/>
        <a:lstStyle/>
        <a:p>
          <a:r>
            <a:rPr lang="en-GB" dirty="0" smtClean="0"/>
            <a:t>H</a:t>
          </a:r>
          <a:r>
            <a:rPr lang="el-GR" dirty="0" smtClean="0"/>
            <a:t>e / she / it work</a:t>
          </a:r>
          <a:r>
            <a:rPr lang="el-GR" b="1" dirty="0" smtClean="0">
              <a:solidFill>
                <a:srgbClr val="C00000"/>
              </a:solidFill>
            </a:rPr>
            <a:t>s</a:t>
          </a:r>
          <a:r>
            <a:rPr lang="el-GR" dirty="0" smtClean="0"/>
            <a:t>	they 	</a:t>
          </a:r>
          <a:endParaRPr lang="el-GR" dirty="0"/>
        </a:p>
      </dgm:t>
    </dgm:pt>
    <dgm:pt modelId="{15B369FF-1853-425E-936B-3C9983CECFF9}" type="parTrans" cxnId="{A09ED005-4973-440E-85A2-649BE694ECEF}">
      <dgm:prSet/>
      <dgm:spPr/>
      <dgm:t>
        <a:bodyPr/>
        <a:lstStyle/>
        <a:p>
          <a:endParaRPr lang="el-GR"/>
        </a:p>
      </dgm:t>
    </dgm:pt>
    <dgm:pt modelId="{01E2255A-853F-4F24-8C0C-D42FADAC7581}" type="sibTrans" cxnId="{A09ED005-4973-440E-85A2-649BE694ECEF}">
      <dgm:prSet/>
      <dgm:spPr/>
      <dgm:t>
        <a:bodyPr/>
        <a:lstStyle/>
        <a:p>
          <a:endParaRPr lang="el-GR"/>
        </a:p>
      </dgm:t>
    </dgm:pt>
    <dgm:pt modelId="{A918ED59-0B05-4498-962D-AC90A41D67D3}">
      <dgm:prSet phldrT="[Text]"/>
      <dgm:spPr/>
      <dgm:t>
        <a:bodyPr/>
        <a:lstStyle/>
        <a:p>
          <a:r>
            <a:rPr lang="el-GR" b="1" dirty="0" smtClean="0"/>
            <a:t>QUESTION</a:t>
          </a:r>
          <a:endParaRPr lang="el-GR" b="1" dirty="0"/>
        </a:p>
      </dgm:t>
    </dgm:pt>
    <dgm:pt modelId="{EC197355-84C4-4CA0-A99E-055A4BF50BF3}" type="parTrans" cxnId="{931435AD-94FE-4D02-B1B2-5472FE384AFF}">
      <dgm:prSet/>
      <dgm:spPr/>
      <dgm:t>
        <a:bodyPr/>
        <a:lstStyle/>
        <a:p>
          <a:endParaRPr lang="el-GR"/>
        </a:p>
      </dgm:t>
    </dgm:pt>
    <dgm:pt modelId="{168BB820-FE5B-4B8A-A682-BED40CDCC618}" type="sibTrans" cxnId="{931435AD-94FE-4D02-B1B2-5472FE384AFF}">
      <dgm:prSet/>
      <dgm:spPr/>
      <dgm:t>
        <a:bodyPr/>
        <a:lstStyle/>
        <a:p>
          <a:endParaRPr lang="el-GR"/>
        </a:p>
      </dgm:t>
    </dgm:pt>
    <dgm:pt modelId="{D00B914F-05E3-49EC-AC17-CE56AD4E964E}">
      <dgm:prSet phldrT="[Text]"/>
      <dgm:spPr/>
      <dgm:t>
        <a:bodyPr/>
        <a:lstStyle/>
        <a:p>
          <a:r>
            <a:rPr lang="el-GR" b="1" dirty="0" smtClean="0">
              <a:solidFill>
                <a:srgbClr val="C00000"/>
              </a:solidFill>
            </a:rPr>
            <a:t>do</a:t>
          </a:r>
          <a:r>
            <a:rPr lang="el-GR" dirty="0" smtClean="0"/>
            <a:t> I work?	                          we</a:t>
          </a:r>
          <a:endParaRPr lang="el-GR" dirty="0"/>
        </a:p>
      </dgm:t>
    </dgm:pt>
    <dgm:pt modelId="{885CE638-7826-43A6-A82B-1FE87BDF3E6B}" type="parTrans" cxnId="{B67AC72C-E31C-430E-B2AA-0FE8091DDE8F}">
      <dgm:prSet/>
      <dgm:spPr/>
      <dgm:t>
        <a:bodyPr/>
        <a:lstStyle/>
        <a:p>
          <a:endParaRPr lang="el-GR"/>
        </a:p>
      </dgm:t>
    </dgm:pt>
    <dgm:pt modelId="{465157C3-91D4-40D7-8F77-FEF96FA159E8}" type="sibTrans" cxnId="{B67AC72C-E31C-430E-B2AA-0FE8091DDE8F}">
      <dgm:prSet/>
      <dgm:spPr/>
      <dgm:t>
        <a:bodyPr/>
        <a:lstStyle/>
        <a:p>
          <a:endParaRPr lang="el-GR"/>
        </a:p>
      </dgm:t>
    </dgm:pt>
    <dgm:pt modelId="{1498818D-2A46-4557-ABA7-0B84C8203E83}">
      <dgm:prSet phldrT="[Text]"/>
      <dgm:spPr/>
      <dgm:t>
        <a:bodyPr/>
        <a:lstStyle/>
        <a:p>
          <a:r>
            <a:rPr lang="en-GB" b="1" dirty="0" smtClean="0">
              <a:solidFill>
                <a:srgbClr val="C00000"/>
              </a:solidFill>
            </a:rPr>
            <a:t>does</a:t>
          </a:r>
          <a:r>
            <a:rPr lang="el-GR" dirty="0" smtClean="0"/>
            <a:t> he / she / it work?          they </a:t>
          </a:r>
          <a:endParaRPr lang="el-GR" dirty="0"/>
        </a:p>
      </dgm:t>
    </dgm:pt>
    <dgm:pt modelId="{D2ED1060-DAC9-407F-905C-2E3EFE711366}" type="parTrans" cxnId="{CECAE5A8-8589-4ADF-9A83-F45345011CBF}">
      <dgm:prSet/>
      <dgm:spPr/>
      <dgm:t>
        <a:bodyPr/>
        <a:lstStyle/>
        <a:p>
          <a:endParaRPr lang="el-GR"/>
        </a:p>
      </dgm:t>
    </dgm:pt>
    <dgm:pt modelId="{CE8B8F81-2337-4413-B68F-8E01C8F080B4}" type="sibTrans" cxnId="{CECAE5A8-8589-4ADF-9A83-F45345011CBF}">
      <dgm:prSet/>
      <dgm:spPr/>
      <dgm:t>
        <a:bodyPr/>
        <a:lstStyle/>
        <a:p>
          <a:endParaRPr lang="el-GR"/>
        </a:p>
      </dgm:t>
    </dgm:pt>
    <dgm:pt modelId="{F678895D-23BF-40FF-AE0F-F0990ACE6024}">
      <dgm:prSet phldrT="[Text]"/>
      <dgm:spPr/>
      <dgm:t>
        <a:bodyPr/>
        <a:lstStyle/>
        <a:p>
          <a:r>
            <a:rPr lang="el-GR" b="1" dirty="0" smtClean="0"/>
            <a:t>NEGATIVE</a:t>
          </a:r>
          <a:endParaRPr lang="el-GR" b="1" dirty="0"/>
        </a:p>
      </dgm:t>
    </dgm:pt>
    <dgm:pt modelId="{2E05416B-18D3-4078-85DD-514460F61FE4}" type="parTrans" cxnId="{3732360B-63D1-41BE-8D96-A1B7B3ADA023}">
      <dgm:prSet/>
      <dgm:spPr/>
      <dgm:t>
        <a:bodyPr/>
        <a:lstStyle/>
        <a:p>
          <a:endParaRPr lang="el-GR"/>
        </a:p>
      </dgm:t>
    </dgm:pt>
    <dgm:pt modelId="{563404B3-D9FB-4CC6-8C85-87884840766C}" type="sibTrans" cxnId="{3732360B-63D1-41BE-8D96-A1B7B3ADA023}">
      <dgm:prSet/>
      <dgm:spPr/>
      <dgm:t>
        <a:bodyPr/>
        <a:lstStyle/>
        <a:p>
          <a:endParaRPr lang="el-GR"/>
        </a:p>
      </dgm:t>
    </dgm:pt>
    <dgm:pt modelId="{103BD54E-28D0-4FB1-A388-6446D1CC9A38}">
      <dgm:prSet phldrT="[Text]"/>
      <dgm:spPr/>
      <dgm:t>
        <a:bodyPr/>
        <a:lstStyle/>
        <a:p>
          <a:r>
            <a:rPr lang="el-GR" dirty="0" smtClean="0"/>
            <a:t>I </a:t>
          </a:r>
          <a:r>
            <a:rPr lang="el-GR" b="1" dirty="0" smtClean="0">
              <a:solidFill>
                <a:srgbClr val="C00000"/>
              </a:solidFill>
            </a:rPr>
            <a:t>do not </a:t>
          </a:r>
          <a:r>
            <a:rPr lang="el-GR" dirty="0" smtClean="0"/>
            <a:t>work		     we</a:t>
          </a:r>
          <a:endParaRPr lang="el-GR" dirty="0"/>
        </a:p>
      </dgm:t>
    </dgm:pt>
    <dgm:pt modelId="{0A797A48-E634-4F02-825D-7964A97A7972}" type="parTrans" cxnId="{75BCED58-92BF-4F94-8F11-576620CC68DE}">
      <dgm:prSet/>
      <dgm:spPr/>
      <dgm:t>
        <a:bodyPr/>
        <a:lstStyle/>
        <a:p>
          <a:endParaRPr lang="el-GR"/>
        </a:p>
      </dgm:t>
    </dgm:pt>
    <dgm:pt modelId="{5E8538B5-4F40-4F0C-9DA3-512B4550A117}" type="sibTrans" cxnId="{75BCED58-92BF-4F94-8F11-576620CC68DE}">
      <dgm:prSet/>
      <dgm:spPr/>
      <dgm:t>
        <a:bodyPr/>
        <a:lstStyle/>
        <a:p>
          <a:endParaRPr lang="el-GR"/>
        </a:p>
      </dgm:t>
    </dgm:pt>
    <dgm:pt modelId="{E3C69853-3FA5-4174-814C-49BFB22EAC0A}">
      <dgm:prSet phldrT="[Text]"/>
      <dgm:spPr/>
      <dgm:t>
        <a:bodyPr/>
        <a:lstStyle/>
        <a:p>
          <a:r>
            <a:rPr lang="en-GB" dirty="0" smtClean="0"/>
            <a:t>he</a:t>
          </a:r>
          <a:r>
            <a:rPr lang="el-GR" dirty="0" smtClean="0"/>
            <a:t>/she/it </a:t>
          </a:r>
          <a:r>
            <a:rPr lang="el-GR" b="1" dirty="0" smtClean="0">
              <a:solidFill>
                <a:srgbClr val="C00000"/>
              </a:solidFill>
            </a:rPr>
            <a:t>does not </a:t>
          </a:r>
          <a:r>
            <a:rPr lang="el-GR" dirty="0" smtClean="0"/>
            <a:t>work     they</a:t>
          </a:r>
          <a:endParaRPr lang="el-GR" dirty="0"/>
        </a:p>
      </dgm:t>
    </dgm:pt>
    <dgm:pt modelId="{A889F9B7-B67A-4C3A-878B-0405B76A207A}" type="parTrans" cxnId="{A7360AE2-8950-4BD6-ABC8-2BA14EA429CD}">
      <dgm:prSet/>
      <dgm:spPr/>
      <dgm:t>
        <a:bodyPr/>
        <a:lstStyle/>
        <a:p>
          <a:endParaRPr lang="el-GR"/>
        </a:p>
      </dgm:t>
    </dgm:pt>
    <dgm:pt modelId="{706225CA-F09E-4C9D-9AB4-0141671F76BE}" type="sibTrans" cxnId="{A7360AE2-8950-4BD6-ABC8-2BA14EA429CD}">
      <dgm:prSet/>
      <dgm:spPr/>
      <dgm:t>
        <a:bodyPr/>
        <a:lstStyle/>
        <a:p>
          <a:endParaRPr lang="el-GR"/>
        </a:p>
      </dgm:t>
    </dgm:pt>
    <dgm:pt modelId="{5D909EA9-83CC-4B38-B067-A65867A630F4}">
      <dgm:prSet phldrT="[Text]"/>
      <dgm:spPr/>
      <dgm:t>
        <a:bodyPr/>
        <a:lstStyle/>
        <a:p>
          <a:r>
            <a:rPr lang="en-GB" dirty="0" smtClean="0"/>
            <a:t>Y</a:t>
          </a:r>
          <a:r>
            <a:rPr lang="el-GR" dirty="0" smtClean="0"/>
            <a:t>ou work		you work</a:t>
          </a:r>
          <a:endParaRPr lang="el-GR" dirty="0"/>
        </a:p>
      </dgm:t>
    </dgm:pt>
    <dgm:pt modelId="{34B2410D-7F74-47F3-A742-9DF02F68B213}" type="parTrans" cxnId="{53C43299-C4BC-4FD1-81A2-E4D20ED2E551}">
      <dgm:prSet/>
      <dgm:spPr/>
      <dgm:t>
        <a:bodyPr/>
        <a:lstStyle/>
        <a:p>
          <a:endParaRPr lang="el-GR"/>
        </a:p>
      </dgm:t>
    </dgm:pt>
    <dgm:pt modelId="{A9B191F7-5884-4BA0-8975-25B9A7EAB374}" type="sibTrans" cxnId="{53C43299-C4BC-4FD1-81A2-E4D20ED2E551}">
      <dgm:prSet/>
      <dgm:spPr/>
      <dgm:t>
        <a:bodyPr/>
        <a:lstStyle/>
        <a:p>
          <a:endParaRPr lang="el-GR"/>
        </a:p>
      </dgm:t>
    </dgm:pt>
    <dgm:pt modelId="{0A23649E-AE6B-469A-9F4B-5D7BCED89920}">
      <dgm:prSet phldrT="[Text]"/>
      <dgm:spPr/>
      <dgm:t>
        <a:bodyPr/>
        <a:lstStyle/>
        <a:p>
          <a:r>
            <a:rPr lang="en-GB" b="1" dirty="0" smtClean="0">
              <a:solidFill>
                <a:srgbClr val="C00000"/>
              </a:solidFill>
            </a:rPr>
            <a:t>do</a:t>
          </a:r>
          <a:r>
            <a:rPr lang="el-GR" dirty="0" smtClean="0"/>
            <a:t> you work?                       </a:t>
          </a:r>
          <a:r>
            <a:rPr lang="en-GB" b="1" dirty="0" smtClean="0">
              <a:solidFill>
                <a:srgbClr val="C00000"/>
              </a:solidFill>
            </a:rPr>
            <a:t>do</a:t>
          </a:r>
          <a:r>
            <a:rPr lang="el-GR" dirty="0" smtClean="0"/>
            <a:t> you work?</a:t>
          </a:r>
          <a:endParaRPr lang="el-GR" dirty="0"/>
        </a:p>
      </dgm:t>
    </dgm:pt>
    <dgm:pt modelId="{ED46A91C-4CEF-4CD7-A2CA-A969F81E9D7B}" type="parTrans" cxnId="{41330BA2-5C9E-42CB-8D82-370FF99B1FDC}">
      <dgm:prSet/>
      <dgm:spPr/>
      <dgm:t>
        <a:bodyPr/>
        <a:lstStyle/>
        <a:p>
          <a:endParaRPr lang="el-GR"/>
        </a:p>
      </dgm:t>
    </dgm:pt>
    <dgm:pt modelId="{DC186C3C-CE69-4569-A6FB-D80DFF0A2C4D}" type="sibTrans" cxnId="{41330BA2-5C9E-42CB-8D82-370FF99B1FDC}">
      <dgm:prSet/>
      <dgm:spPr/>
      <dgm:t>
        <a:bodyPr/>
        <a:lstStyle/>
        <a:p>
          <a:endParaRPr lang="el-GR"/>
        </a:p>
      </dgm:t>
    </dgm:pt>
    <dgm:pt modelId="{03E48810-A510-4FFB-B3CC-566DF54D3A9C}">
      <dgm:prSet phldrT="[Text]"/>
      <dgm:spPr/>
      <dgm:t>
        <a:bodyPr/>
        <a:lstStyle/>
        <a:p>
          <a:r>
            <a:rPr lang="en-GB" dirty="0" smtClean="0"/>
            <a:t>you</a:t>
          </a:r>
          <a:r>
            <a:rPr lang="el-GR" dirty="0" smtClean="0"/>
            <a:t> </a:t>
          </a:r>
          <a:r>
            <a:rPr lang="el-GR" b="1" dirty="0" smtClean="0">
              <a:solidFill>
                <a:srgbClr val="C00000"/>
              </a:solidFill>
            </a:rPr>
            <a:t>do not </a:t>
          </a:r>
          <a:r>
            <a:rPr lang="el-GR" dirty="0" smtClean="0"/>
            <a:t>work                   you </a:t>
          </a:r>
          <a:r>
            <a:rPr lang="el-GR" b="1" dirty="0" smtClean="0">
              <a:solidFill>
                <a:srgbClr val="C00000"/>
              </a:solidFill>
            </a:rPr>
            <a:t>do not </a:t>
          </a:r>
          <a:r>
            <a:rPr lang="el-GR" dirty="0" smtClean="0"/>
            <a:t>work </a:t>
          </a:r>
          <a:endParaRPr lang="el-GR" dirty="0"/>
        </a:p>
      </dgm:t>
    </dgm:pt>
    <dgm:pt modelId="{C2C7F743-8211-41A2-A62C-125E49E5B79F}" type="parTrans" cxnId="{373182DD-0AA4-4981-B92E-036BC949D3AD}">
      <dgm:prSet/>
      <dgm:spPr/>
      <dgm:t>
        <a:bodyPr/>
        <a:lstStyle/>
        <a:p>
          <a:endParaRPr lang="el-GR"/>
        </a:p>
      </dgm:t>
    </dgm:pt>
    <dgm:pt modelId="{E719747C-1F36-4F42-AD03-4AAB45C13CD3}" type="sibTrans" cxnId="{373182DD-0AA4-4981-B92E-036BC949D3AD}">
      <dgm:prSet/>
      <dgm:spPr/>
      <dgm:t>
        <a:bodyPr/>
        <a:lstStyle/>
        <a:p>
          <a:endParaRPr lang="el-GR"/>
        </a:p>
      </dgm:t>
    </dgm:pt>
    <dgm:pt modelId="{FA52D89E-D369-4A13-85AF-741C5DD8F828}" type="pres">
      <dgm:prSet presAssocID="{52CA9E3D-4C1F-4E5E-9009-7C449A68BD3C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l-GR"/>
        </a:p>
      </dgm:t>
    </dgm:pt>
    <dgm:pt modelId="{46864AF6-0375-4940-B220-5222DE11C077}" type="pres">
      <dgm:prSet presAssocID="{331B9C05-D697-4581-965F-C6619D5604BC}" presName="linNode" presStyleCnt="0"/>
      <dgm:spPr/>
    </dgm:pt>
    <dgm:pt modelId="{E28833FC-AA29-4540-A882-9C2A169CE13C}" type="pres">
      <dgm:prSet presAssocID="{331B9C05-D697-4581-965F-C6619D5604BC}" presName="parentText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0F3320D1-2A39-42B0-838E-70EE6CDE9D97}" type="pres">
      <dgm:prSet presAssocID="{331B9C05-D697-4581-965F-C6619D5604BC}" presName="descendantText" presStyleLbl="align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1DCB101F-4719-46F5-930B-815F0BC91396}" type="pres">
      <dgm:prSet presAssocID="{6574A56C-145C-40C1-BF8B-571DA1D3AF9C}" presName="sp" presStyleCnt="0"/>
      <dgm:spPr/>
    </dgm:pt>
    <dgm:pt modelId="{E6BDF777-F915-4418-8E2A-818BBDB3CBB2}" type="pres">
      <dgm:prSet presAssocID="{A918ED59-0B05-4498-962D-AC90A41D67D3}" presName="linNode" presStyleCnt="0"/>
      <dgm:spPr/>
    </dgm:pt>
    <dgm:pt modelId="{905CF050-639A-444C-BE78-8AD07F7104D3}" type="pres">
      <dgm:prSet presAssocID="{A918ED59-0B05-4498-962D-AC90A41D67D3}" presName="parentText" presStyleLbl="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13F549CF-76E1-4C63-88D2-A402802F5920}" type="pres">
      <dgm:prSet presAssocID="{A918ED59-0B05-4498-962D-AC90A41D67D3}" presName="descendantText" presStyleLbl="align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E8283B7A-7FC0-4425-8127-E33C35E1F400}" type="pres">
      <dgm:prSet presAssocID="{168BB820-FE5B-4B8A-A682-BED40CDCC618}" presName="sp" presStyleCnt="0"/>
      <dgm:spPr/>
    </dgm:pt>
    <dgm:pt modelId="{80299F58-2B45-4494-ADB3-C2AD44C6037E}" type="pres">
      <dgm:prSet presAssocID="{F678895D-23BF-40FF-AE0F-F0990ACE6024}" presName="linNode" presStyleCnt="0"/>
      <dgm:spPr/>
    </dgm:pt>
    <dgm:pt modelId="{9B7B3453-AFB5-478A-AA69-CD1A24DB3770}" type="pres">
      <dgm:prSet presAssocID="{F678895D-23BF-40FF-AE0F-F0990ACE6024}" presName="parentText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D8C91515-2EAE-4812-A89E-673155156D9C}" type="pres">
      <dgm:prSet presAssocID="{F678895D-23BF-40FF-AE0F-F0990ACE6024}" presName="descendantText" presStyleLbl="alignAccFollowNode1" presStyleIdx="2" presStyleCnt="3" custScaleX="121473" custScaleY="126794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</dgm:ptLst>
  <dgm:cxnLst>
    <dgm:cxn modelId="{CECAE5A8-8589-4ADF-9A83-F45345011CBF}" srcId="{A918ED59-0B05-4498-962D-AC90A41D67D3}" destId="{1498818D-2A46-4557-ABA7-0B84C8203E83}" srcOrd="2" destOrd="0" parTransId="{D2ED1060-DAC9-407F-905C-2E3EFE711366}" sibTransId="{CE8B8F81-2337-4413-B68F-8E01C8F080B4}"/>
    <dgm:cxn modelId="{373182DD-0AA4-4981-B92E-036BC949D3AD}" srcId="{F678895D-23BF-40FF-AE0F-F0990ACE6024}" destId="{03E48810-A510-4FFB-B3CC-566DF54D3A9C}" srcOrd="1" destOrd="0" parTransId="{C2C7F743-8211-41A2-A62C-125E49E5B79F}" sibTransId="{E719747C-1F36-4F42-AD03-4AAB45C13CD3}"/>
    <dgm:cxn modelId="{75BCED58-92BF-4F94-8F11-576620CC68DE}" srcId="{F678895D-23BF-40FF-AE0F-F0990ACE6024}" destId="{103BD54E-28D0-4FB1-A388-6446D1CC9A38}" srcOrd="0" destOrd="0" parTransId="{0A797A48-E634-4F02-825D-7964A97A7972}" sibTransId="{5E8538B5-4F40-4F0C-9DA3-512B4550A117}"/>
    <dgm:cxn modelId="{B67AC72C-E31C-430E-B2AA-0FE8091DDE8F}" srcId="{A918ED59-0B05-4498-962D-AC90A41D67D3}" destId="{D00B914F-05E3-49EC-AC17-CE56AD4E964E}" srcOrd="0" destOrd="0" parTransId="{885CE638-7826-43A6-A82B-1FE87BDF3E6B}" sibTransId="{465157C3-91D4-40D7-8F77-FEF96FA159E8}"/>
    <dgm:cxn modelId="{925F356B-A0BF-4294-9FFD-D8938B1C7F56}" type="presOf" srcId="{103BD54E-28D0-4FB1-A388-6446D1CC9A38}" destId="{D8C91515-2EAE-4812-A89E-673155156D9C}" srcOrd="0" destOrd="0" presId="urn:microsoft.com/office/officeart/2005/8/layout/vList5"/>
    <dgm:cxn modelId="{931435AD-94FE-4D02-B1B2-5472FE384AFF}" srcId="{52CA9E3D-4C1F-4E5E-9009-7C449A68BD3C}" destId="{A918ED59-0B05-4498-962D-AC90A41D67D3}" srcOrd="1" destOrd="0" parTransId="{EC197355-84C4-4CA0-A99E-055A4BF50BF3}" sibTransId="{168BB820-FE5B-4B8A-A682-BED40CDCC618}"/>
    <dgm:cxn modelId="{D827123E-DE47-4324-9ED9-303E8567530C}" type="presOf" srcId="{331B9C05-D697-4581-965F-C6619D5604BC}" destId="{E28833FC-AA29-4540-A882-9C2A169CE13C}" srcOrd="0" destOrd="0" presId="urn:microsoft.com/office/officeart/2005/8/layout/vList5"/>
    <dgm:cxn modelId="{53C43299-C4BC-4FD1-81A2-E4D20ED2E551}" srcId="{331B9C05-D697-4581-965F-C6619D5604BC}" destId="{5D909EA9-83CC-4B38-B067-A65867A630F4}" srcOrd="1" destOrd="0" parTransId="{34B2410D-7F74-47F3-A742-9DF02F68B213}" sibTransId="{A9B191F7-5884-4BA0-8975-25B9A7EAB374}"/>
    <dgm:cxn modelId="{41330BA2-5C9E-42CB-8D82-370FF99B1FDC}" srcId="{A918ED59-0B05-4498-962D-AC90A41D67D3}" destId="{0A23649E-AE6B-469A-9F4B-5D7BCED89920}" srcOrd="1" destOrd="0" parTransId="{ED46A91C-4CEF-4CD7-A2CA-A969F81E9D7B}" sibTransId="{DC186C3C-CE69-4569-A6FB-D80DFF0A2C4D}"/>
    <dgm:cxn modelId="{6F7A6C31-A172-4678-B0A9-7542474314B5}" type="presOf" srcId="{D00B914F-05E3-49EC-AC17-CE56AD4E964E}" destId="{13F549CF-76E1-4C63-88D2-A402802F5920}" srcOrd="0" destOrd="0" presId="urn:microsoft.com/office/officeart/2005/8/layout/vList5"/>
    <dgm:cxn modelId="{876FC66F-4DA9-43EF-93FA-228BA475B0F2}" type="presOf" srcId="{0A23649E-AE6B-469A-9F4B-5D7BCED89920}" destId="{13F549CF-76E1-4C63-88D2-A402802F5920}" srcOrd="0" destOrd="1" presId="urn:microsoft.com/office/officeart/2005/8/layout/vList5"/>
    <dgm:cxn modelId="{4AB6F57A-4A11-42D5-B4DD-47293997C51F}" type="presOf" srcId="{A918ED59-0B05-4498-962D-AC90A41D67D3}" destId="{905CF050-639A-444C-BE78-8AD07F7104D3}" srcOrd="0" destOrd="0" presId="urn:microsoft.com/office/officeart/2005/8/layout/vList5"/>
    <dgm:cxn modelId="{2ABE48FD-091E-4824-BCD6-D85DC7BFA259}" type="presOf" srcId="{5D909EA9-83CC-4B38-B067-A65867A630F4}" destId="{0F3320D1-2A39-42B0-838E-70EE6CDE9D97}" srcOrd="0" destOrd="1" presId="urn:microsoft.com/office/officeart/2005/8/layout/vList5"/>
    <dgm:cxn modelId="{1EABBD1F-525A-4CC9-BF9D-C1344F6B09F6}" type="presOf" srcId="{F678895D-23BF-40FF-AE0F-F0990ACE6024}" destId="{9B7B3453-AFB5-478A-AA69-CD1A24DB3770}" srcOrd="0" destOrd="0" presId="urn:microsoft.com/office/officeart/2005/8/layout/vList5"/>
    <dgm:cxn modelId="{A09ED005-4973-440E-85A2-649BE694ECEF}" srcId="{331B9C05-D697-4581-965F-C6619D5604BC}" destId="{CC8F0FCA-01B1-4CEE-A79A-556CBB5DBD1A}" srcOrd="2" destOrd="0" parTransId="{15B369FF-1853-425E-936B-3C9983CECFF9}" sibTransId="{01E2255A-853F-4F24-8C0C-D42FADAC7581}"/>
    <dgm:cxn modelId="{12DA920F-3144-442A-9C32-9C3F3FE4D542}" type="presOf" srcId="{77F04A62-1662-4FA4-A71B-023E2498DC29}" destId="{0F3320D1-2A39-42B0-838E-70EE6CDE9D97}" srcOrd="0" destOrd="0" presId="urn:microsoft.com/office/officeart/2005/8/layout/vList5"/>
    <dgm:cxn modelId="{E8531C50-8F6C-4784-87D3-620C6DFD5BEA}" type="presOf" srcId="{03E48810-A510-4FFB-B3CC-566DF54D3A9C}" destId="{D8C91515-2EAE-4812-A89E-673155156D9C}" srcOrd="0" destOrd="1" presId="urn:microsoft.com/office/officeart/2005/8/layout/vList5"/>
    <dgm:cxn modelId="{A7360AE2-8950-4BD6-ABC8-2BA14EA429CD}" srcId="{F678895D-23BF-40FF-AE0F-F0990ACE6024}" destId="{E3C69853-3FA5-4174-814C-49BFB22EAC0A}" srcOrd="2" destOrd="0" parTransId="{A889F9B7-B67A-4C3A-878B-0405B76A207A}" sibTransId="{706225CA-F09E-4C9D-9AB4-0141671F76BE}"/>
    <dgm:cxn modelId="{78A45ACF-DA48-40F5-8832-876B254C0A19}" srcId="{331B9C05-D697-4581-965F-C6619D5604BC}" destId="{77F04A62-1662-4FA4-A71B-023E2498DC29}" srcOrd="0" destOrd="0" parTransId="{0DFB147C-BAD2-4302-8CC0-B2023C73115B}" sibTransId="{3D84CE81-57FB-4FB6-9569-002CFCAB998E}"/>
    <dgm:cxn modelId="{4B1D31C8-BE28-434B-AA8F-27C746FD897D}" srcId="{52CA9E3D-4C1F-4E5E-9009-7C449A68BD3C}" destId="{331B9C05-D697-4581-965F-C6619D5604BC}" srcOrd="0" destOrd="0" parTransId="{40DC77ED-48C3-4C4E-8EE4-1AB8D5E4BF6C}" sibTransId="{6574A56C-145C-40C1-BF8B-571DA1D3AF9C}"/>
    <dgm:cxn modelId="{249FBA6C-0F00-4FF3-B896-4456F937E733}" type="presOf" srcId="{E3C69853-3FA5-4174-814C-49BFB22EAC0A}" destId="{D8C91515-2EAE-4812-A89E-673155156D9C}" srcOrd="0" destOrd="2" presId="urn:microsoft.com/office/officeart/2005/8/layout/vList5"/>
    <dgm:cxn modelId="{3732360B-63D1-41BE-8D96-A1B7B3ADA023}" srcId="{52CA9E3D-4C1F-4E5E-9009-7C449A68BD3C}" destId="{F678895D-23BF-40FF-AE0F-F0990ACE6024}" srcOrd="2" destOrd="0" parTransId="{2E05416B-18D3-4078-85DD-514460F61FE4}" sibTransId="{563404B3-D9FB-4CC6-8C85-87884840766C}"/>
    <dgm:cxn modelId="{3C1FFA26-0D82-43A0-8E2A-E251CFD23388}" type="presOf" srcId="{CC8F0FCA-01B1-4CEE-A79A-556CBB5DBD1A}" destId="{0F3320D1-2A39-42B0-838E-70EE6CDE9D97}" srcOrd="0" destOrd="2" presId="urn:microsoft.com/office/officeart/2005/8/layout/vList5"/>
    <dgm:cxn modelId="{AAFD2BA6-2F94-4FAB-B4DE-FAEA85A63F63}" type="presOf" srcId="{52CA9E3D-4C1F-4E5E-9009-7C449A68BD3C}" destId="{FA52D89E-D369-4A13-85AF-741C5DD8F828}" srcOrd="0" destOrd="0" presId="urn:microsoft.com/office/officeart/2005/8/layout/vList5"/>
    <dgm:cxn modelId="{02E9175D-1C23-4F9F-81A3-9CD9195574FC}" type="presOf" srcId="{1498818D-2A46-4557-ABA7-0B84C8203E83}" destId="{13F549CF-76E1-4C63-88D2-A402802F5920}" srcOrd="0" destOrd="2" presId="urn:microsoft.com/office/officeart/2005/8/layout/vList5"/>
    <dgm:cxn modelId="{EBBD1F3C-CDC0-4F14-9516-F422621DB58F}" type="presParOf" srcId="{FA52D89E-D369-4A13-85AF-741C5DD8F828}" destId="{46864AF6-0375-4940-B220-5222DE11C077}" srcOrd="0" destOrd="0" presId="urn:microsoft.com/office/officeart/2005/8/layout/vList5"/>
    <dgm:cxn modelId="{24B863F8-A6E2-40D9-8BE3-25267E4C5767}" type="presParOf" srcId="{46864AF6-0375-4940-B220-5222DE11C077}" destId="{E28833FC-AA29-4540-A882-9C2A169CE13C}" srcOrd="0" destOrd="0" presId="urn:microsoft.com/office/officeart/2005/8/layout/vList5"/>
    <dgm:cxn modelId="{F0FF4A7F-4F4F-49D4-8CAD-5F6244AD482F}" type="presParOf" srcId="{46864AF6-0375-4940-B220-5222DE11C077}" destId="{0F3320D1-2A39-42B0-838E-70EE6CDE9D97}" srcOrd="1" destOrd="0" presId="urn:microsoft.com/office/officeart/2005/8/layout/vList5"/>
    <dgm:cxn modelId="{26DF35AD-C905-4F97-B400-2509CAE15816}" type="presParOf" srcId="{FA52D89E-D369-4A13-85AF-741C5DD8F828}" destId="{1DCB101F-4719-46F5-930B-815F0BC91396}" srcOrd="1" destOrd="0" presId="urn:microsoft.com/office/officeart/2005/8/layout/vList5"/>
    <dgm:cxn modelId="{8D3748A2-6BE4-4A40-B7A0-9525398F5A5D}" type="presParOf" srcId="{FA52D89E-D369-4A13-85AF-741C5DD8F828}" destId="{E6BDF777-F915-4418-8E2A-818BBDB3CBB2}" srcOrd="2" destOrd="0" presId="urn:microsoft.com/office/officeart/2005/8/layout/vList5"/>
    <dgm:cxn modelId="{E8579B8E-8511-4292-858E-FC1F91DBE7AC}" type="presParOf" srcId="{E6BDF777-F915-4418-8E2A-818BBDB3CBB2}" destId="{905CF050-639A-444C-BE78-8AD07F7104D3}" srcOrd="0" destOrd="0" presId="urn:microsoft.com/office/officeart/2005/8/layout/vList5"/>
    <dgm:cxn modelId="{69536F27-329E-46F4-8D50-F5CCED3DCF78}" type="presParOf" srcId="{E6BDF777-F915-4418-8E2A-818BBDB3CBB2}" destId="{13F549CF-76E1-4C63-88D2-A402802F5920}" srcOrd="1" destOrd="0" presId="urn:microsoft.com/office/officeart/2005/8/layout/vList5"/>
    <dgm:cxn modelId="{2052C375-F154-4D11-BD25-036205CD9C8D}" type="presParOf" srcId="{FA52D89E-D369-4A13-85AF-741C5DD8F828}" destId="{E8283B7A-7FC0-4425-8127-E33C35E1F400}" srcOrd="3" destOrd="0" presId="urn:microsoft.com/office/officeart/2005/8/layout/vList5"/>
    <dgm:cxn modelId="{C2ADB495-A829-4DAA-83E2-608F18073C74}" type="presParOf" srcId="{FA52D89E-D369-4A13-85AF-741C5DD8F828}" destId="{80299F58-2B45-4494-ADB3-C2AD44C6037E}" srcOrd="4" destOrd="0" presId="urn:microsoft.com/office/officeart/2005/8/layout/vList5"/>
    <dgm:cxn modelId="{B84EF53D-D49D-46DE-BAE1-5D34C68C6B7E}" type="presParOf" srcId="{80299F58-2B45-4494-ADB3-C2AD44C6037E}" destId="{9B7B3453-AFB5-478A-AA69-CD1A24DB3770}" srcOrd="0" destOrd="0" presId="urn:microsoft.com/office/officeart/2005/8/layout/vList5"/>
    <dgm:cxn modelId="{0747EB87-A805-4C32-A963-BE093F2CB417}" type="presParOf" srcId="{80299F58-2B45-4494-ADB3-C2AD44C6037E}" destId="{D8C91515-2EAE-4812-A89E-673155156D9C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52CA9E3D-4C1F-4E5E-9009-7C449A68BD3C}" type="doc">
      <dgm:prSet loTypeId="urn:microsoft.com/office/officeart/2005/8/layout/vList5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l-GR"/>
        </a:p>
      </dgm:t>
    </dgm:pt>
    <dgm:pt modelId="{331B9C05-D697-4581-965F-C6619D5604BC}">
      <dgm:prSet phldrT="[Text]"/>
      <dgm:spPr/>
      <dgm:t>
        <a:bodyPr/>
        <a:lstStyle/>
        <a:p>
          <a:r>
            <a:rPr lang="el-GR" b="1" dirty="0" smtClean="0"/>
            <a:t>AFFIRMATIVE</a:t>
          </a:r>
          <a:endParaRPr lang="el-GR" b="1" dirty="0"/>
        </a:p>
      </dgm:t>
    </dgm:pt>
    <dgm:pt modelId="{40DC77ED-48C3-4C4E-8EE4-1AB8D5E4BF6C}" type="parTrans" cxnId="{4B1D31C8-BE28-434B-AA8F-27C746FD897D}">
      <dgm:prSet/>
      <dgm:spPr/>
      <dgm:t>
        <a:bodyPr/>
        <a:lstStyle/>
        <a:p>
          <a:endParaRPr lang="el-GR"/>
        </a:p>
      </dgm:t>
    </dgm:pt>
    <dgm:pt modelId="{6574A56C-145C-40C1-BF8B-571DA1D3AF9C}" type="sibTrans" cxnId="{4B1D31C8-BE28-434B-AA8F-27C746FD897D}">
      <dgm:prSet/>
      <dgm:spPr/>
      <dgm:t>
        <a:bodyPr/>
        <a:lstStyle/>
        <a:p>
          <a:endParaRPr lang="el-GR"/>
        </a:p>
      </dgm:t>
    </dgm:pt>
    <dgm:pt modelId="{77F04A62-1662-4FA4-A71B-023E2498DC29}">
      <dgm:prSet phldrT="[Text]"/>
      <dgm:spPr/>
      <dgm:t>
        <a:bodyPr/>
        <a:lstStyle/>
        <a:p>
          <a:r>
            <a:rPr lang="el-GR" dirty="0" smtClean="0"/>
            <a:t>I work			we</a:t>
          </a:r>
          <a:endParaRPr lang="el-GR" dirty="0"/>
        </a:p>
      </dgm:t>
    </dgm:pt>
    <dgm:pt modelId="{0DFB147C-BAD2-4302-8CC0-B2023C73115B}" type="parTrans" cxnId="{78A45ACF-DA48-40F5-8832-876B254C0A19}">
      <dgm:prSet/>
      <dgm:spPr/>
      <dgm:t>
        <a:bodyPr/>
        <a:lstStyle/>
        <a:p>
          <a:endParaRPr lang="el-GR"/>
        </a:p>
      </dgm:t>
    </dgm:pt>
    <dgm:pt modelId="{3D84CE81-57FB-4FB6-9569-002CFCAB998E}" type="sibTrans" cxnId="{78A45ACF-DA48-40F5-8832-876B254C0A19}">
      <dgm:prSet/>
      <dgm:spPr/>
      <dgm:t>
        <a:bodyPr/>
        <a:lstStyle/>
        <a:p>
          <a:endParaRPr lang="el-GR"/>
        </a:p>
      </dgm:t>
    </dgm:pt>
    <dgm:pt modelId="{CC8F0FCA-01B1-4CEE-A79A-556CBB5DBD1A}">
      <dgm:prSet phldrT="[Text]"/>
      <dgm:spPr/>
      <dgm:t>
        <a:bodyPr/>
        <a:lstStyle/>
        <a:p>
          <a:r>
            <a:rPr lang="en-GB" dirty="0" smtClean="0"/>
            <a:t>H</a:t>
          </a:r>
          <a:r>
            <a:rPr lang="el-GR" dirty="0" smtClean="0"/>
            <a:t>e / she / it work</a:t>
          </a:r>
          <a:r>
            <a:rPr lang="el-GR" b="1" dirty="0" smtClean="0">
              <a:solidFill>
                <a:srgbClr val="C00000"/>
              </a:solidFill>
            </a:rPr>
            <a:t>s</a:t>
          </a:r>
          <a:r>
            <a:rPr lang="el-GR" dirty="0" smtClean="0"/>
            <a:t>	they 	</a:t>
          </a:r>
          <a:endParaRPr lang="el-GR" dirty="0"/>
        </a:p>
      </dgm:t>
    </dgm:pt>
    <dgm:pt modelId="{15B369FF-1853-425E-936B-3C9983CECFF9}" type="parTrans" cxnId="{A09ED005-4973-440E-85A2-649BE694ECEF}">
      <dgm:prSet/>
      <dgm:spPr/>
      <dgm:t>
        <a:bodyPr/>
        <a:lstStyle/>
        <a:p>
          <a:endParaRPr lang="el-GR"/>
        </a:p>
      </dgm:t>
    </dgm:pt>
    <dgm:pt modelId="{01E2255A-853F-4F24-8C0C-D42FADAC7581}" type="sibTrans" cxnId="{A09ED005-4973-440E-85A2-649BE694ECEF}">
      <dgm:prSet/>
      <dgm:spPr/>
      <dgm:t>
        <a:bodyPr/>
        <a:lstStyle/>
        <a:p>
          <a:endParaRPr lang="el-GR"/>
        </a:p>
      </dgm:t>
    </dgm:pt>
    <dgm:pt modelId="{A918ED59-0B05-4498-962D-AC90A41D67D3}">
      <dgm:prSet phldrT="[Text]"/>
      <dgm:spPr/>
      <dgm:t>
        <a:bodyPr/>
        <a:lstStyle/>
        <a:p>
          <a:r>
            <a:rPr lang="el-GR" b="1" dirty="0" smtClean="0"/>
            <a:t>QUESTION</a:t>
          </a:r>
          <a:endParaRPr lang="el-GR" b="1" dirty="0"/>
        </a:p>
      </dgm:t>
    </dgm:pt>
    <dgm:pt modelId="{EC197355-84C4-4CA0-A99E-055A4BF50BF3}" type="parTrans" cxnId="{931435AD-94FE-4D02-B1B2-5472FE384AFF}">
      <dgm:prSet/>
      <dgm:spPr/>
      <dgm:t>
        <a:bodyPr/>
        <a:lstStyle/>
        <a:p>
          <a:endParaRPr lang="el-GR"/>
        </a:p>
      </dgm:t>
    </dgm:pt>
    <dgm:pt modelId="{168BB820-FE5B-4B8A-A682-BED40CDCC618}" type="sibTrans" cxnId="{931435AD-94FE-4D02-B1B2-5472FE384AFF}">
      <dgm:prSet/>
      <dgm:spPr/>
      <dgm:t>
        <a:bodyPr/>
        <a:lstStyle/>
        <a:p>
          <a:endParaRPr lang="el-GR"/>
        </a:p>
      </dgm:t>
    </dgm:pt>
    <dgm:pt modelId="{D00B914F-05E3-49EC-AC17-CE56AD4E964E}">
      <dgm:prSet phldrT="[Text]"/>
      <dgm:spPr/>
      <dgm:t>
        <a:bodyPr/>
        <a:lstStyle/>
        <a:p>
          <a:r>
            <a:rPr lang="el-GR" b="1" dirty="0" smtClean="0">
              <a:solidFill>
                <a:srgbClr val="C00000"/>
              </a:solidFill>
            </a:rPr>
            <a:t>do</a:t>
          </a:r>
          <a:r>
            <a:rPr lang="el-GR" dirty="0" smtClean="0"/>
            <a:t> I work?	                          we</a:t>
          </a:r>
          <a:endParaRPr lang="el-GR" dirty="0"/>
        </a:p>
      </dgm:t>
    </dgm:pt>
    <dgm:pt modelId="{885CE638-7826-43A6-A82B-1FE87BDF3E6B}" type="parTrans" cxnId="{B67AC72C-E31C-430E-B2AA-0FE8091DDE8F}">
      <dgm:prSet/>
      <dgm:spPr/>
      <dgm:t>
        <a:bodyPr/>
        <a:lstStyle/>
        <a:p>
          <a:endParaRPr lang="el-GR"/>
        </a:p>
      </dgm:t>
    </dgm:pt>
    <dgm:pt modelId="{465157C3-91D4-40D7-8F77-FEF96FA159E8}" type="sibTrans" cxnId="{B67AC72C-E31C-430E-B2AA-0FE8091DDE8F}">
      <dgm:prSet/>
      <dgm:spPr/>
      <dgm:t>
        <a:bodyPr/>
        <a:lstStyle/>
        <a:p>
          <a:endParaRPr lang="el-GR"/>
        </a:p>
      </dgm:t>
    </dgm:pt>
    <dgm:pt modelId="{1498818D-2A46-4557-ABA7-0B84C8203E83}">
      <dgm:prSet phldrT="[Text]"/>
      <dgm:spPr/>
      <dgm:t>
        <a:bodyPr/>
        <a:lstStyle/>
        <a:p>
          <a:r>
            <a:rPr lang="en-GB" b="1" dirty="0" smtClean="0">
              <a:solidFill>
                <a:srgbClr val="C00000"/>
              </a:solidFill>
            </a:rPr>
            <a:t>does</a:t>
          </a:r>
          <a:r>
            <a:rPr lang="el-GR" dirty="0" smtClean="0"/>
            <a:t> he / she / it work?          they </a:t>
          </a:r>
          <a:endParaRPr lang="el-GR" dirty="0"/>
        </a:p>
      </dgm:t>
    </dgm:pt>
    <dgm:pt modelId="{D2ED1060-DAC9-407F-905C-2E3EFE711366}" type="parTrans" cxnId="{CECAE5A8-8589-4ADF-9A83-F45345011CBF}">
      <dgm:prSet/>
      <dgm:spPr/>
      <dgm:t>
        <a:bodyPr/>
        <a:lstStyle/>
        <a:p>
          <a:endParaRPr lang="el-GR"/>
        </a:p>
      </dgm:t>
    </dgm:pt>
    <dgm:pt modelId="{CE8B8F81-2337-4413-B68F-8E01C8F080B4}" type="sibTrans" cxnId="{CECAE5A8-8589-4ADF-9A83-F45345011CBF}">
      <dgm:prSet/>
      <dgm:spPr/>
      <dgm:t>
        <a:bodyPr/>
        <a:lstStyle/>
        <a:p>
          <a:endParaRPr lang="el-GR"/>
        </a:p>
      </dgm:t>
    </dgm:pt>
    <dgm:pt modelId="{F678895D-23BF-40FF-AE0F-F0990ACE6024}">
      <dgm:prSet phldrT="[Text]"/>
      <dgm:spPr/>
      <dgm:t>
        <a:bodyPr/>
        <a:lstStyle/>
        <a:p>
          <a:r>
            <a:rPr lang="el-GR" b="1" dirty="0" smtClean="0"/>
            <a:t>NEGATIVE</a:t>
          </a:r>
          <a:endParaRPr lang="el-GR" b="1" dirty="0"/>
        </a:p>
      </dgm:t>
    </dgm:pt>
    <dgm:pt modelId="{2E05416B-18D3-4078-85DD-514460F61FE4}" type="parTrans" cxnId="{3732360B-63D1-41BE-8D96-A1B7B3ADA023}">
      <dgm:prSet/>
      <dgm:spPr/>
      <dgm:t>
        <a:bodyPr/>
        <a:lstStyle/>
        <a:p>
          <a:endParaRPr lang="el-GR"/>
        </a:p>
      </dgm:t>
    </dgm:pt>
    <dgm:pt modelId="{563404B3-D9FB-4CC6-8C85-87884840766C}" type="sibTrans" cxnId="{3732360B-63D1-41BE-8D96-A1B7B3ADA023}">
      <dgm:prSet/>
      <dgm:spPr/>
      <dgm:t>
        <a:bodyPr/>
        <a:lstStyle/>
        <a:p>
          <a:endParaRPr lang="el-GR"/>
        </a:p>
      </dgm:t>
    </dgm:pt>
    <dgm:pt modelId="{103BD54E-28D0-4FB1-A388-6446D1CC9A38}">
      <dgm:prSet phldrT="[Text]"/>
      <dgm:spPr/>
      <dgm:t>
        <a:bodyPr/>
        <a:lstStyle/>
        <a:p>
          <a:r>
            <a:rPr lang="el-GR" dirty="0" smtClean="0"/>
            <a:t>I </a:t>
          </a:r>
          <a:r>
            <a:rPr lang="el-GR" b="1" dirty="0" smtClean="0">
              <a:solidFill>
                <a:srgbClr val="C00000"/>
              </a:solidFill>
            </a:rPr>
            <a:t>do not </a:t>
          </a:r>
          <a:r>
            <a:rPr lang="el-GR" dirty="0" smtClean="0"/>
            <a:t>work		     we</a:t>
          </a:r>
          <a:endParaRPr lang="el-GR" dirty="0"/>
        </a:p>
      </dgm:t>
    </dgm:pt>
    <dgm:pt modelId="{0A797A48-E634-4F02-825D-7964A97A7972}" type="parTrans" cxnId="{75BCED58-92BF-4F94-8F11-576620CC68DE}">
      <dgm:prSet/>
      <dgm:spPr/>
      <dgm:t>
        <a:bodyPr/>
        <a:lstStyle/>
        <a:p>
          <a:endParaRPr lang="el-GR"/>
        </a:p>
      </dgm:t>
    </dgm:pt>
    <dgm:pt modelId="{5E8538B5-4F40-4F0C-9DA3-512B4550A117}" type="sibTrans" cxnId="{75BCED58-92BF-4F94-8F11-576620CC68DE}">
      <dgm:prSet/>
      <dgm:spPr/>
      <dgm:t>
        <a:bodyPr/>
        <a:lstStyle/>
        <a:p>
          <a:endParaRPr lang="el-GR"/>
        </a:p>
      </dgm:t>
    </dgm:pt>
    <dgm:pt modelId="{E3C69853-3FA5-4174-814C-49BFB22EAC0A}">
      <dgm:prSet phldrT="[Text]"/>
      <dgm:spPr/>
      <dgm:t>
        <a:bodyPr/>
        <a:lstStyle/>
        <a:p>
          <a:r>
            <a:rPr lang="en-GB" dirty="0" smtClean="0"/>
            <a:t>he</a:t>
          </a:r>
          <a:r>
            <a:rPr lang="el-GR" dirty="0" smtClean="0"/>
            <a:t>/she/it </a:t>
          </a:r>
          <a:r>
            <a:rPr lang="el-GR" b="1" dirty="0" smtClean="0">
              <a:solidFill>
                <a:srgbClr val="C00000"/>
              </a:solidFill>
            </a:rPr>
            <a:t>does not </a:t>
          </a:r>
          <a:r>
            <a:rPr lang="el-GR" dirty="0" smtClean="0"/>
            <a:t>work     they</a:t>
          </a:r>
          <a:endParaRPr lang="el-GR" dirty="0"/>
        </a:p>
      </dgm:t>
    </dgm:pt>
    <dgm:pt modelId="{A889F9B7-B67A-4C3A-878B-0405B76A207A}" type="parTrans" cxnId="{A7360AE2-8950-4BD6-ABC8-2BA14EA429CD}">
      <dgm:prSet/>
      <dgm:spPr/>
      <dgm:t>
        <a:bodyPr/>
        <a:lstStyle/>
        <a:p>
          <a:endParaRPr lang="el-GR"/>
        </a:p>
      </dgm:t>
    </dgm:pt>
    <dgm:pt modelId="{706225CA-F09E-4C9D-9AB4-0141671F76BE}" type="sibTrans" cxnId="{A7360AE2-8950-4BD6-ABC8-2BA14EA429CD}">
      <dgm:prSet/>
      <dgm:spPr/>
      <dgm:t>
        <a:bodyPr/>
        <a:lstStyle/>
        <a:p>
          <a:endParaRPr lang="el-GR"/>
        </a:p>
      </dgm:t>
    </dgm:pt>
    <dgm:pt modelId="{5D909EA9-83CC-4B38-B067-A65867A630F4}">
      <dgm:prSet phldrT="[Text]"/>
      <dgm:spPr/>
      <dgm:t>
        <a:bodyPr/>
        <a:lstStyle/>
        <a:p>
          <a:r>
            <a:rPr lang="en-GB" dirty="0" smtClean="0"/>
            <a:t>Y</a:t>
          </a:r>
          <a:r>
            <a:rPr lang="el-GR" dirty="0" smtClean="0"/>
            <a:t>ou work		you work</a:t>
          </a:r>
          <a:endParaRPr lang="el-GR" dirty="0"/>
        </a:p>
      </dgm:t>
    </dgm:pt>
    <dgm:pt modelId="{34B2410D-7F74-47F3-A742-9DF02F68B213}" type="parTrans" cxnId="{53C43299-C4BC-4FD1-81A2-E4D20ED2E551}">
      <dgm:prSet/>
      <dgm:spPr/>
      <dgm:t>
        <a:bodyPr/>
        <a:lstStyle/>
        <a:p>
          <a:endParaRPr lang="el-GR"/>
        </a:p>
      </dgm:t>
    </dgm:pt>
    <dgm:pt modelId="{A9B191F7-5884-4BA0-8975-25B9A7EAB374}" type="sibTrans" cxnId="{53C43299-C4BC-4FD1-81A2-E4D20ED2E551}">
      <dgm:prSet/>
      <dgm:spPr/>
      <dgm:t>
        <a:bodyPr/>
        <a:lstStyle/>
        <a:p>
          <a:endParaRPr lang="el-GR"/>
        </a:p>
      </dgm:t>
    </dgm:pt>
    <dgm:pt modelId="{0A23649E-AE6B-469A-9F4B-5D7BCED89920}">
      <dgm:prSet phldrT="[Text]"/>
      <dgm:spPr/>
      <dgm:t>
        <a:bodyPr/>
        <a:lstStyle/>
        <a:p>
          <a:r>
            <a:rPr lang="en-GB" b="1" smtClean="0">
              <a:solidFill>
                <a:srgbClr val="C00000"/>
              </a:solidFill>
            </a:rPr>
            <a:t>do</a:t>
          </a:r>
          <a:r>
            <a:rPr lang="el-GR" smtClean="0"/>
            <a:t> </a:t>
          </a:r>
          <a:r>
            <a:rPr lang="el-GR" dirty="0" smtClean="0"/>
            <a:t>you work</a:t>
          </a:r>
          <a:r>
            <a:rPr lang="el-GR" smtClean="0"/>
            <a:t>?                       </a:t>
          </a:r>
          <a:r>
            <a:rPr lang="en-GB" b="1" smtClean="0">
              <a:solidFill>
                <a:srgbClr val="C00000"/>
              </a:solidFill>
            </a:rPr>
            <a:t>do</a:t>
          </a:r>
          <a:r>
            <a:rPr lang="el-GR" smtClean="0"/>
            <a:t> you work?</a:t>
          </a:r>
          <a:endParaRPr lang="el-GR" dirty="0"/>
        </a:p>
      </dgm:t>
    </dgm:pt>
    <dgm:pt modelId="{ED46A91C-4CEF-4CD7-A2CA-A969F81E9D7B}" type="parTrans" cxnId="{41330BA2-5C9E-42CB-8D82-370FF99B1FDC}">
      <dgm:prSet/>
      <dgm:spPr/>
      <dgm:t>
        <a:bodyPr/>
        <a:lstStyle/>
        <a:p>
          <a:endParaRPr lang="el-GR"/>
        </a:p>
      </dgm:t>
    </dgm:pt>
    <dgm:pt modelId="{DC186C3C-CE69-4569-A6FB-D80DFF0A2C4D}" type="sibTrans" cxnId="{41330BA2-5C9E-42CB-8D82-370FF99B1FDC}">
      <dgm:prSet/>
      <dgm:spPr/>
      <dgm:t>
        <a:bodyPr/>
        <a:lstStyle/>
        <a:p>
          <a:endParaRPr lang="el-GR"/>
        </a:p>
      </dgm:t>
    </dgm:pt>
    <dgm:pt modelId="{03E48810-A510-4FFB-B3CC-566DF54D3A9C}">
      <dgm:prSet phldrT="[Text]"/>
      <dgm:spPr/>
      <dgm:t>
        <a:bodyPr/>
        <a:lstStyle/>
        <a:p>
          <a:r>
            <a:rPr lang="en-GB" dirty="0" smtClean="0"/>
            <a:t>you</a:t>
          </a:r>
          <a:r>
            <a:rPr lang="el-GR" dirty="0" smtClean="0"/>
            <a:t> </a:t>
          </a:r>
          <a:r>
            <a:rPr lang="el-GR" b="1" dirty="0" smtClean="0">
              <a:solidFill>
                <a:srgbClr val="C00000"/>
              </a:solidFill>
            </a:rPr>
            <a:t>do not </a:t>
          </a:r>
          <a:r>
            <a:rPr lang="el-GR" dirty="0" smtClean="0"/>
            <a:t>work                   you </a:t>
          </a:r>
          <a:r>
            <a:rPr lang="el-GR" b="1" dirty="0" smtClean="0">
              <a:solidFill>
                <a:srgbClr val="C00000"/>
              </a:solidFill>
            </a:rPr>
            <a:t>do not </a:t>
          </a:r>
          <a:r>
            <a:rPr lang="el-GR" dirty="0" smtClean="0"/>
            <a:t>work </a:t>
          </a:r>
          <a:endParaRPr lang="el-GR" dirty="0"/>
        </a:p>
      </dgm:t>
    </dgm:pt>
    <dgm:pt modelId="{C2C7F743-8211-41A2-A62C-125E49E5B79F}" type="parTrans" cxnId="{373182DD-0AA4-4981-B92E-036BC949D3AD}">
      <dgm:prSet/>
      <dgm:spPr/>
      <dgm:t>
        <a:bodyPr/>
        <a:lstStyle/>
        <a:p>
          <a:endParaRPr lang="el-GR"/>
        </a:p>
      </dgm:t>
    </dgm:pt>
    <dgm:pt modelId="{E719747C-1F36-4F42-AD03-4AAB45C13CD3}" type="sibTrans" cxnId="{373182DD-0AA4-4981-B92E-036BC949D3AD}">
      <dgm:prSet/>
      <dgm:spPr/>
      <dgm:t>
        <a:bodyPr/>
        <a:lstStyle/>
        <a:p>
          <a:endParaRPr lang="el-GR"/>
        </a:p>
      </dgm:t>
    </dgm:pt>
    <dgm:pt modelId="{FA52D89E-D369-4A13-85AF-741C5DD8F828}" type="pres">
      <dgm:prSet presAssocID="{52CA9E3D-4C1F-4E5E-9009-7C449A68BD3C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l-GR"/>
        </a:p>
      </dgm:t>
    </dgm:pt>
    <dgm:pt modelId="{46864AF6-0375-4940-B220-5222DE11C077}" type="pres">
      <dgm:prSet presAssocID="{331B9C05-D697-4581-965F-C6619D5604BC}" presName="linNode" presStyleCnt="0"/>
      <dgm:spPr/>
    </dgm:pt>
    <dgm:pt modelId="{E28833FC-AA29-4540-A882-9C2A169CE13C}" type="pres">
      <dgm:prSet presAssocID="{331B9C05-D697-4581-965F-C6619D5604BC}" presName="parentText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0F3320D1-2A39-42B0-838E-70EE6CDE9D97}" type="pres">
      <dgm:prSet presAssocID="{331B9C05-D697-4581-965F-C6619D5604BC}" presName="descendantText" presStyleLbl="align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1DCB101F-4719-46F5-930B-815F0BC91396}" type="pres">
      <dgm:prSet presAssocID="{6574A56C-145C-40C1-BF8B-571DA1D3AF9C}" presName="sp" presStyleCnt="0"/>
      <dgm:spPr/>
    </dgm:pt>
    <dgm:pt modelId="{E6BDF777-F915-4418-8E2A-818BBDB3CBB2}" type="pres">
      <dgm:prSet presAssocID="{A918ED59-0B05-4498-962D-AC90A41D67D3}" presName="linNode" presStyleCnt="0"/>
      <dgm:spPr/>
    </dgm:pt>
    <dgm:pt modelId="{905CF050-639A-444C-BE78-8AD07F7104D3}" type="pres">
      <dgm:prSet presAssocID="{A918ED59-0B05-4498-962D-AC90A41D67D3}" presName="parentText" presStyleLbl="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13F549CF-76E1-4C63-88D2-A402802F5920}" type="pres">
      <dgm:prSet presAssocID="{A918ED59-0B05-4498-962D-AC90A41D67D3}" presName="descendantText" presStyleLbl="align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E8283B7A-7FC0-4425-8127-E33C35E1F400}" type="pres">
      <dgm:prSet presAssocID="{168BB820-FE5B-4B8A-A682-BED40CDCC618}" presName="sp" presStyleCnt="0"/>
      <dgm:spPr/>
    </dgm:pt>
    <dgm:pt modelId="{80299F58-2B45-4494-ADB3-C2AD44C6037E}" type="pres">
      <dgm:prSet presAssocID="{F678895D-23BF-40FF-AE0F-F0990ACE6024}" presName="linNode" presStyleCnt="0"/>
      <dgm:spPr/>
    </dgm:pt>
    <dgm:pt modelId="{9B7B3453-AFB5-478A-AA69-CD1A24DB3770}" type="pres">
      <dgm:prSet presAssocID="{F678895D-23BF-40FF-AE0F-F0990ACE6024}" presName="parentText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D8C91515-2EAE-4812-A89E-673155156D9C}" type="pres">
      <dgm:prSet presAssocID="{F678895D-23BF-40FF-AE0F-F0990ACE6024}" presName="descendantText" presStyleLbl="alignAccFollowNode1" presStyleIdx="2" presStyleCnt="3" custScaleX="121473" custScaleY="126794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</dgm:ptLst>
  <dgm:cxnLst>
    <dgm:cxn modelId="{CECAE5A8-8589-4ADF-9A83-F45345011CBF}" srcId="{A918ED59-0B05-4498-962D-AC90A41D67D3}" destId="{1498818D-2A46-4557-ABA7-0B84C8203E83}" srcOrd="2" destOrd="0" parTransId="{D2ED1060-DAC9-407F-905C-2E3EFE711366}" sibTransId="{CE8B8F81-2337-4413-B68F-8E01C8F080B4}"/>
    <dgm:cxn modelId="{5797D455-8323-4D3A-8187-41579B8C3627}" type="presOf" srcId="{0A23649E-AE6B-469A-9F4B-5D7BCED89920}" destId="{13F549CF-76E1-4C63-88D2-A402802F5920}" srcOrd="0" destOrd="1" presId="urn:microsoft.com/office/officeart/2005/8/layout/vList5"/>
    <dgm:cxn modelId="{373182DD-0AA4-4981-B92E-036BC949D3AD}" srcId="{F678895D-23BF-40FF-AE0F-F0990ACE6024}" destId="{03E48810-A510-4FFB-B3CC-566DF54D3A9C}" srcOrd="1" destOrd="0" parTransId="{C2C7F743-8211-41A2-A62C-125E49E5B79F}" sibTransId="{E719747C-1F36-4F42-AD03-4AAB45C13CD3}"/>
    <dgm:cxn modelId="{75BCED58-92BF-4F94-8F11-576620CC68DE}" srcId="{F678895D-23BF-40FF-AE0F-F0990ACE6024}" destId="{103BD54E-28D0-4FB1-A388-6446D1CC9A38}" srcOrd="0" destOrd="0" parTransId="{0A797A48-E634-4F02-825D-7964A97A7972}" sibTransId="{5E8538B5-4F40-4F0C-9DA3-512B4550A117}"/>
    <dgm:cxn modelId="{F25863F4-8422-4AC3-A08E-E48A4E833504}" type="presOf" srcId="{77F04A62-1662-4FA4-A71B-023E2498DC29}" destId="{0F3320D1-2A39-42B0-838E-70EE6CDE9D97}" srcOrd="0" destOrd="0" presId="urn:microsoft.com/office/officeart/2005/8/layout/vList5"/>
    <dgm:cxn modelId="{C5CF4475-D054-4D30-981F-3BE006985815}" type="presOf" srcId="{52CA9E3D-4C1F-4E5E-9009-7C449A68BD3C}" destId="{FA52D89E-D369-4A13-85AF-741C5DD8F828}" srcOrd="0" destOrd="0" presId="urn:microsoft.com/office/officeart/2005/8/layout/vList5"/>
    <dgm:cxn modelId="{B67AC72C-E31C-430E-B2AA-0FE8091DDE8F}" srcId="{A918ED59-0B05-4498-962D-AC90A41D67D3}" destId="{D00B914F-05E3-49EC-AC17-CE56AD4E964E}" srcOrd="0" destOrd="0" parTransId="{885CE638-7826-43A6-A82B-1FE87BDF3E6B}" sibTransId="{465157C3-91D4-40D7-8F77-FEF96FA159E8}"/>
    <dgm:cxn modelId="{74FE773A-B0B4-4CC4-8365-9A2BBA6DD138}" type="presOf" srcId="{331B9C05-D697-4581-965F-C6619D5604BC}" destId="{E28833FC-AA29-4540-A882-9C2A169CE13C}" srcOrd="0" destOrd="0" presId="urn:microsoft.com/office/officeart/2005/8/layout/vList5"/>
    <dgm:cxn modelId="{931435AD-94FE-4D02-B1B2-5472FE384AFF}" srcId="{52CA9E3D-4C1F-4E5E-9009-7C449A68BD3C}" destId="{A918ED59-0B05-4498-962D-AC90A41D67D3}" srcOrd="1" destOrd="0" parTransId="{EC197355-84C4-4CA0-A99E-055A4BF50BF3}" sibTransId="{168BB820-FE5B-4B8A-A682-BED40CDCC618}"/>
    <dgm:cxn modelId="{0848FC2E-41FA-4538-BC64-88B192DCED5E}" type="presOf" srcId="{D00B914F-05E3-49EC-AC17-CE56AD4E964E}" destId="{13F549CF-76E1-4C63-88D2-A402802F5920}" srcOrd="0" destOrd="0" presId="urn:microsoft.com/office/officeart/2005/8/layout/vList5"/>
    <dgm:cxn modelId="{53C43299-C4BC-4FD1-81A2-E4D20ED2E551}" srcId="{331B9C05-D697-4581-965F-C6619D5604BC}" destId="{5D909EA9-83CC-4B38-B067-A65867A630F4}" srcOrd="1" destOrd="0" parTransId="{34B2410D-7F74-47F3-A742-9DF02F68B213}" sibTransId="{A9B191F7-5884-4BA0-8975-25B9A7EAB374}"/>
    <dgm:cxn modelId="{41330BA2-5C9E-42CB-8D82-370FF99B1FDC}" srcId="{A918ED59-0B05-4498-962D-AC90A41D67D3}" destId="{0A23649E-AE6B-469A-9F4B-5D7BCED89920}" srcOrd="1" destOrd="0" parTransId="{ED46A91C-4CEF-4CD7-A2CA-A969F81E9D7B}" sibTransId="{DC186C3C-CE69-4569-A6FB-D80DFF0A2C4D}"/>
    <dgm:cxn modelId="{1D5D8C80-887C-437E-9EAA-A163AF790079}" type="presOf" srcId="{5D909EA9-83CC-4B38-B067-A65867A630F4}" destId="{0F3320D1-2A39-42B0-838E-70EE6CDE9D97}" srcOrd="0" destOrd="1" presId="urn:microsoft.com/office/officeart/2005/8/layout/vList5"/>
    <dgm:cxn modelId="{FCC347FD-F84F-47B4-8D44-CD197E5FD671}" type="presOf" srcId="{CC8F0FCA-01B1-4CEE-A79A-556CBB5DBD1A}" destId="{0F3320D1-2A39-42B0-838E-70EE6CDE9D97}" srcOrd="0" destOrd="2" presId="urn:microsoft.com/office/officeart/2005/8/layout/vList5"/>
    <dgm:cxn modelId="{51D711DD-C954-424F-BC3C-3BDCD17F2BC4}" type="presOf" srcId="{A918ED59-0B05-4498-962D-AC90A41D67D3}" destId="{905CF050-639A-444C-BE78-8AD07F7104D3}" srcOrd="0" destOrd="0" presId="urn:microsoft.com/office/officeart/2005/8/layout/vList5"/>
    <dgm:cxn modelId="{F9F35D7B-BFD9-45FC-B9AE-CB38FD93D924}" type="presOf" srcId="{E3C69853-3FA5-4174-814C-49BFB22EAC0A}" destId="{D8C91515-2EAE-4812-A89E-673155156D9C}" srcOrd="0" destOrd="2" presId="urn:microsoft.com/office/officeart/2005/8/layout/vList5"/>
    <dgm:cxn modelId="{06078211-FDD3-45E5-BE16-297EFA601E15}" type="presOf" srcId="{F678895D-23BF-40FF-AE0F-F0990ACE6024}" destId="{9B7B3453-AFB5-478A-AA69-CD1A24DB3770}" srcOrd="0" destOrd="0" presId="urn:microsoft.com/office/officeart/2005/8/layout/vList5"/>
    <dgm:cxn modelId="{A09ED005-4973-440E-85A2-649BE694ECEF}" srcId="{331B9C05-D697-4581-965F-C6619D5604BC}" destId="{CC8F0FCA-01B1-4CEE-A79A-556CBB5DBD1A}" srcOrd="2" destOrd="0" parTransId="{15B369FF-1853-425E-936B-3C9983CECFF9}" sibTransId="{01E2255A-853F-4F24-8C0C-D42FADAC7581}"/>
    <dgm:cxn modelId="{11302C32-439F-460C-A6C3-87E22F4809D7}" type="presOf" srcId="{103BD54E-28D0-4FB1-A388-6446D1CC9A38}" destId="{D8C91515-2EAE-4812-A89E-673155156D9C}" srcOrd="0" destOrd="0" presId="urn:microsoft.com/office/officeart/2005/8/layout/vList5"/>
    <dgm:cxn modelId="{A7360AE2-8950-4BD6-ABC8-2BA14EA429CD}" srcId="{F678895D-23BF-40FF-AE0F-F0990ACE6024}" destId="{E3C69853-3FA5-4174-814C-49BFB22EAC0A}" srcOrd="2" destOrd="0" parTransId="{A889F9B7-B67A-4C3A-878B-0405B76A207A}" sibTransId="{706225CA-F09E-4C9D-9AB4-0141671F76BE}"/>
    <dgm:cxn modelId="{78A45ACF-DA48-40F5-8832-876B254C0A19}" srcId="{331B9C05-D697-4581-965F-C6619D5604BC}" destId="{77F04A62-1662-4FA4-A71B-023E2498DC29}" srcOrd="0" destOrd="0" parTransId="{0DFB147C-BAD2-4302-8CC0-B2023C73115B}" sibTransId="{3D84CE81-57FB-4FB6-9569-002CFCAB998E}"/>
    <dgm:cxn modelId="{4B1D31C8-BE28-434B-AA8F-27C746FD897D}" srcId="{52CA9E3D-4C1F-4E5E-9009-7C449A68BD3C}" destId="{331B9C05-D697-4581-965F-C6619D5604BC}" srcOrd="0" destOrd="0" parTransId="{40DC77ED-48C3-4C4E-8EE4-1AB8D5E4BF6C}" sibTransId="{6574A56C-145C-40C1-BF8B-571DA1D3AF9C}"/>
    <dgm:cxn modelId="{3732360B-63D1-41BE-8D96-A1B7B3ADA023}" srcId="{52CA9E3D-4C1F-4E5E-9009-7C449A68BD3C}" destId="{F678895D-23BF-40FF-AE0F-F0990ACE6024}" srcOrd="2" destOrd="0" parTransId="{2E05416B-18D3-4078-85DD-514460F61FE4}" sibTransId="{563404B3-D9FB-4CC6-8C85-87884840766C}"/>
    <dgm:cxn modelId="{F5708023-05FF-430A-8E7A-1A12EDFFC4B0}" type="presOf" srcId="{1498818D-2A46-4557-ABA7-0B84C8203E83}" destId="{13F549CF-76E1-4C63-88D2-A402802F5920}" srcOrd="0" destOrd="2" presId="urn:microsoft.com/office/officeart/2005/8/layout/vList5"/>
    <dgm:cxn modelId="{BF08A478-5FCF-415E-86CA-3D3178C18279}" type="presOf" srcId="{03E48810-A510-4FFB-B3CC-566DF54D3A9C}" destId="{D8C91515-2EAE-4812-A89E-673155156D9C}" srcOrd="0" destOrd="1" presId="urn:microsoft.com/office/officeart/2005/8/layout/vList5"/>
    <dgm:cxn modelId="{B29B261F-0F6D-4EE2-8E8B-D3700397E58B}" type="presParOf" srcId="{FA52D89E-D369-4A13-85AF-741C5DD8F828}" destId="{46864AF6-0375-4940-B220-5222DE11C077}" srcOrd="0" destOrd="0" presId="urn:microsoft.com/office/officeart/2005/8/layout/vList5"/>
    <dgm:cxn modelId="{7BF7476A-E63E-4B0E-9CE4-98BC29DC22FA}" type="presParOf" srcId="{46864AF6-0375-4940-B220-5222DE11C077}" destId="{E28833FC-AA29-4540-A882-9C2A169CE13C}" srcOrd="0" destOrd="0" presId="urn:microsoft.com/office/officeart/2005/8/layout/vList5"/>
    <dgm:cxn modelId="{FD541845-070B-4C8A-A68C-DD7F3AD709BD}" type="presParOf" srcId="{46864AF6-0375-4940-B220-5222DE11C077}" destId="{0F3320D1-2A39-42B0-838E-70EE6CDE9D97}" srcOrd="1" destOrd="0" presId="urn:microsoft.com/office/officeart/2005/8/layout/vList5"/>
    <dgm:cxn modelId="{2562B0A9-A4C6-41CB-8CC4-6799D2381023}" type="presParOf" srcId="{FA52D89E-D369-4A13-85AF-741C5DD8F828}" destId="{1DCB101F-4719-46F5-930B-815F0BC91396}" srcOrd="1" destOrd="0" presId="urn:microsoft.com/office/officeart/2005/8/layout/vList5"/>
    <dgm:cxn modelId="{CB61FBE8-8BC5-4D05-9E1F-D6BE833BC384}" type="presParOf" srcId="{FA52D89E-D369-4A13-85AF-741C5DD8F828}" destId="{E6BDF777-F915-4418-8E2A-818BBDB3CBB2}" srcOrd="2" destOrd="0" presId="urn:microsoft.com/office/officeart/2005/8/layout/vList5"/>
    <dgm:cxn modelId="{54DC072F-A502-43B9-8ADC-DE6992283337}" type="presParOf" srcId="{E6BDF777-F915-4418-8E2A-818BBDB3CBB2}" destId="{905CF050-639A-444C-BE78-8AD07F7104D3}" srcOrd="0" destOrd="0" presId="urn:microsoft.com/office/officeart/2005/8/layout/vList5"/>
    <dgm:cxn modelId="{0F5FAB8C-51CB-4E5D-A40C-E54BDF6EB0EF}" type="presParOf" srcId="{E6BDF777-F915-4418-8E2A-818BBDB3CBB2}" destId="{13F549CF-76E1-4C63-88D2-A402802F5920}" srcOrd="1" destOrd="0" presId="urn:microsoft.com/office/officeart/2005/8/layout/vList5"/>
    <dgm:cxn modelId="{420DC76C-AAF8-4CD3-A9CE-AD14F849C3D4}" type="presParOf" srcId="{FA52D89E-D369-4A13-85AF-741C5DD8F828}" destId="{E8283B7A-7FC0-4425-8127-E33C35E1F400}" srcOrd="3" destOrd="0" presId="urn:microsoft.com/office/officeart/2005/8/layout/vList5"/>
    <dgm:cxn modelId="{70E4BE31-4C30-4616-9B92-0BBC38713009}" type="presParOf" srcId="{FA52D89E-D369-4A13-85AF-741C5DD8F828}" destId="{80299F58-2B45-4494-ADB3-C2AD44C6037E}" srcOrd="4" destOrd="0" presId="urn:microsoft.com/office/officeart/2005/8/layout/vList5"/>
    <dgm:cxn modelId="{F7E8D67C-D9C8-43F9-A064-E91CD00774DD}" type="presParOf" srcId="{80299F58-2B45-4494-ADB3-C2AD44C6037E}" destId="{9B7B3453-AFB5-478A-AA69-CD1A24DB3770}" srcOrd="0" destOrd="0" presId="urn:microsoft.com/office/officeart/2005/8/layout/vList5"/>
    <dgm:cxn modelId="{EBC170F4-AD94-41E4-BDC5-9AF48FD32B26}" type="presParOf" srcId="{80299F58-2B45-4494-ADB3-C2AD44C6037E}" destId="{D8C91515-2EAE-4812-A89E-673155156D9C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0F3320D1-2A39-42B0-838E-70EE6CDE9D97}">
      <dsp:nvSpPr>
        <dsp:cNvPr id="0" name=""/>
        <dsp:cNvSpPr/>
      </dsp:nvSpPr>
      <dsp:spPr>
        <a:xfrm rot="5400000">
          <a:off x="3984041" y="-1339473"/>
          <a:ext cx="1367533" cy="4393231"/>
        </a:xfrm>
        <a:prstGeom prst="round2Same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36195" rIns="72390" bIns="36195" numCol="1" spcCol="1270" anchor="ctr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l-GR" sz="1900" kern="1200" dirty="0" smtClean="0"/>
            <a:t>I work			we</a:t>
          </a:r>
          <a:endParaRPr lang="el-GR" sz="1900" kern="1200" dirty="0"/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1900" kern="1200" dirty="0" smtClean="0"/>
            <a:t>Y</a:t>
          </a:r>
          <a:r>
            <a:rPr lang="el-GR" sz="1900" kern="1200" dirty="0" smtClean="0"/>
            <a:t>ou work		you work</a:t>
          </a:r>
          <a:endParaRPr lang="el-GR" sz="1900" kern="1200" dirty="0"/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1900" kern="1200" dirty="0" smtClean="0"/>
            <a:t>H</a:t>
          </a:r>
          <a:r>
            <a:rPr lang="el-GR" sz="1900" kern="1200" dirty="0" smtClean="0"/>
            <a:t>e / she / it work</a:t>
          </a:r>
          <a:r>
            <a:rPr lang="el-GR" sz="1900" b="1" kern="1200" dirty="0" smtClean="0">
              <a:solidFill>
                <a:srgbClr val="C00000"/>
              </a:solidFill>
            </a:rPr>
            <a:t>s</a:t>
          </a:r>
          <a:r>
            <a:rPr lang="el-GR" sz="1900" kern="1200" dirty="0" smtClean="0"/>
            <a:t>	they 	</a:t>
          </a:r>
          <a:endParaRPr lang="el-GR" sz="1900" kern="1200" dirty="0"/>
        </a:p>
      </dsp:txBody>
      <dsp:txXfrm rot="5400000">
        <a:off x="3984041" y="-1339473"/>
        <a:ext cx="1367533" cy="4393231"/>
      </dsp:txXfrm>
    </dsp:sp>
    <dsp:sp modelId="{E28833FC-AA29-4540-A882-9C2A169CE13C}">
      <dsp:nvSpPr>
        <dsp:cNvPr id="0" name=""/>
        <dsp:cNvSpPr/>
      </dsp:nvSpPr>
      <dsp:spPr>
        <a:xfrm>
          <a:off x="0" y="2433"/>
          <a:ext cx="2471192" cy="1709416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53340" rIns="106680" bIns="5334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2800" b="1" kern="1200" dirty="0" smtClean="0"/>
            <a:t>AFFIRMATIVE</a:t>
          </a:r>
          <a:endParaRPr lang="el-GR" sz="2800" b="1" kern="1200" dirty="0"/>
        </a:p>
      </dsp:txBody>
      <dsp:txXfrm>
        <a:off x="0" y="2433"/>
        <a:ext cx="2471192" cy="1709416"/>
      </dsp:txXfrm>
    </dsp:sp>
    <dsp:sp modelId="{13F549CF-76E1-4C63-88D2-A402802F5920}">
      <dsp:nvSpPr>
        <dsp:cNvPr id="0" name=""/>
        <dsp:cNvSpPr/>
      </dsp:nvSpPr>
      <dsp:spPr>
        <a:xfrm rot="5400000">
          <a:off x="3984041" y="455413"/>
          <a:ext cx="1367533" cy="4393231"/>
        </a:xfrm>
        <a:prstGeom prst="round2SameRect">
          <a:avLst/>
        </a:prstGeom>
        <a:solidFill>
          <a:schemeClr val="accent2">
            <a:tint val="40000"/>
            <a:alpha val="90000"/>
            <a:hueOff val="2512910"/>
            <a:satOff val="-2189"/>
            <a:lumOff val="-3"/>
            <a:alphaOff val="0"/>
          </a:schemeClr>
        </a:solidFill>
        <a:ln w="25400" cap="flat" cmpd="sng" algn="ctr">
          <a:solidFill>
            <a:schemeClr val="accent2">
              <a:tint val="40000"/>
              <a:alpha val="90000"/>
              <a:hueOff val="2512910"/>
              <a:satOff val="-2189"/>
              <a:lumOff val="-3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36195" rIns="72390" bIns="36195" numCol="1" spcCol="1270" anchor="ctr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l-GR" sz="1900" b="1" kern="1200" dirty="0" smtClean="0">
              <a:solidFill>
                <a:srgbClr val="C00000"/>
              </a:solidFill>
            </a:rPr>
            <a:t>do</a:t>
          </a:r>
          <a:r>
            <a:rPr lang="el-GR" sz="1900" kern="1200" dirty="0" smtClean="0"/>
            <a:t> I work?	                          we</a:t>
          </a:r>
          <a:endParaRPr lang="el-GR" sz="1900" kern="1200" dirty="0"/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1900" b="1" kern="1200" dirty="0" smtClean="0">
              <a:solidFill>
                <a:srgbClr val="C00000"/>
              </a:solidFill>
            </a:rPr>
            <a:t>do</a:t>
          </a:r>
          <a:r>
            <a:rPr lang="el-GR" sz="1900" kern="1200" dirty="0" smtClean="0"/>
            <a:t> you work?                       </a:t>
          </a:r>
          <a:r>
            <a:rPr lang="en-GB" sz="1900" b="1" kern="1200" dirty="0" smtClean="0">
              <a:solidFill>
                <a:srgbClr val="C00000"/>
              </a:solidFill>
            </a:rPr>
            <a:t>do</a:t>
          </a:r>
          <a:r>
            <a:rPr lang="el-GR" sz="1900" kern="1200" dirty="0" smtClean="0"/>
            <a:t> you work?</a:t>
          </a:r>
          <a:endParaRPr lang="el-GR" sz="1900" kern="1200" dirty="0"/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1900" b="1" kern="1200" dirty="0" smtClean="0">
              <a:solidFill>
                <a:srgbClr val="C00000"/>
              </a:solidFill>
            </a:rPr>
            <a:t>does</a:t>
          </a:r>
          <a:r>
            <a:rPr lang="el-GR" sz="1900" kern="1200" dirty="0" smtClean="0"/>
            <a:t> he / she / it work?          they </a:t>
          </a:r>
          <a:endParaRPr lang="el-GR" sz="1900" kern="1200" dirty="0"/>
        </a:p>
      </dsp:txBody>
      <dsp:txXfrm rot="5400000">
        <a:off x="3984041" y="455413"/>
        <a:ext cx="1367533" cy="4393231"/>
      </dsp:txXfrm>
    </dsp:sp>
    <dsp:sp modelId="{905CF050-639A-444C-BE78-8AD07F7104D3}">
      <dsp:nvSpPr>
        <dsp:cNvPr id="0" name=""/>
        <dsp:cNvSpPr/>
      </dsp:nvSpPr>
      <dsp:spPr>
        <a:xfrm>
          <a:off x="0" y="1797320"/>
          <a:ext cx="2471192" cy="1709416"/>
        </a:xfrm>
        <a:prstGeom prst="roundRect">
          <a:avLst/>
        </a:prstGeom>
        <a:solidFill>
          <a:schemeClr val="accent2">
            <a:hueOff val="2340759"/>
            <a:satOff val="-2919"/>
            <a:lumOff val="68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53340" rIns="106680" bIns="5334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2800" b="1" kern="1200" dirty="0" smtClean="0"/>
            <a:t>QUESTION</a:t>
          </a:r>
          <a:endParaRPr lang="el-GR" sz="2800" b="1" kern="1200" dirty="0"/>
        </a:p>
      </dsp:txBody>
      <dsp:txXfrm>
        <a:off x="0" y="1797320"/>
        <a:ext cx="2471192" cy="1709416"/>
      </dsp:txXfrm>
    </dsp:sp>
    <dsp:sp modelId="{D8C91515-2EAE-4812-A89E-673155156D9C}">
      <dsp:nvSpPr>
        <dsp:cNvPr id="0" name=""/>
        <dsp:cNvSpPr/>
      </dsp:nvSpPr>
      <dsp:spPr>
        <a:xfrm rot="5400000">
          <a:off x="3650152" y="2114002"/>
          <a:ext cx="1733950" cy="4690362"/>
        </a:xfrm>
        <a:prstGeom prst="round2SameRect">
          <a:avLst/>
        </a:prstGeom>
        <a:solidFill>
          <a:schemeClr val="accent2">
            <a:tint val="40000"/>
            <a:alpha val="90000"/>
            <a:hueOff val="5025821"/>
            <a:satOff val="-4378"/>
            <a:lumOff val="-6"/>
            <a:alphaOff val="0"/>
          </a:schemeClr>
        </a:solidFill>
        <a:ln w="25400" cap="flat" cmpd="sng" algn="ctr">
          <a:solidFill>
            <a:schemeClr val="accent2">
              <a:tint val="40000"/>
              <a:alpha val="90000"/>
              <a:hueOff val="5025821"/>
              <a:satOff val="-4378"/>
              <a:lumOff val="-6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36195" rIns="72390" bIns="36195" numCol="1" spcCol="1270" anchor="ctr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l-GR" sz="1900" kern="1200" dirty="0" smtClean="0"/>
            <a:t>I </a:t>
          </a:r>
          <a:r>
            <a:rPr lang="el-GR" sz="1900" b="1" kern="1200" dirty="0" smtClean="0">
              <a:solidFill>
                <a:srgbClr val="C00000"/>
              </a:solidFill>
            </a:rPr>
            <a:t>do not </a:t>
          </a:r>
          <a:r>
            <a:rPr lang="el-GR" sz="1900" kern="1200" dirty="0" smtClean="0"/>
            <a:t>work		     we</a:t>
          </a:r>
          <a:endParaRPr lang="el-GR" sz="1900" kern="1200" dirty="0"/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1900" kern="1200" dirty="0" smtClean="0"/>
            <a:t>you</a:t>
          </a:r>
          <a:r>
            <a:rPr lang="el-GR" sz="1900" kern="1200" dirty="0" smtClean="0"/>
            <a:t> </a:t>
          </a:r>
          <a:r>
            <a:rPr lang="el-GR" sz="1900" b="1" kern="1200" dirty="0" smtClean="0">
              <a:solidFill>
                <a:srgbClr val="C00000"/>
              </a:solidFill>
            </a:rPr>
            <a:t>do not </a:t>
          </a:r>
          <a:r>
            <a:rPr lang="el-GR" sz="1900" kern="1200" dirty="0" smtClean="0"/>
            <a:t>work                   you </a:t>
          </a:r>
          <a:r>
            <a:rPr lang="el-GR" sz="1900" b="1" kern="1200" dirty="0" smtClean="0">
              <a:solidFill>
                <a:srgbClr val="C00000"/>
              </a:solidFill>
            </a:rPr>
            <a:t>do not </a:t>
          </a:r>
          <a:r>
            <a:rPr lang="el-GR" sz="1900" kern="1200" dirty="0" smtClean="0"/>
            <a:t>work </a:t>
          </a:r>
          <a:endParaRPr lang="el-GR" sz="1900" kern="1200" dirty="0"/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1900" kern="1200" dirty="0" smtClean="0"/>
            <a:t>he</a:t>
          </a:r>
          <a:r>
            <a:rPr lang="el-GR" sz="1900" kern="1200" dirty="0" smtClean="0"/>
            <a:t>/she/it </a:t>
          </a:r>
          <a:r>
            <a:rPr lang="el-GR" sz="1900" b="1" kern="1200" dirty="0" smtClean="0">
              <a:solidFill>
                <a:srgbClr val="C00000"/>
              </a:solidFill>
            </a:rPr>
            <a:t>does not </a:t>
          </a:r>
          <a:r>
            <a:rPr lang="el-GR" sz="1900" kern="1200" dirty="0" smtClean="0"/>
            <a:t>work     they</a:t>
          </a:r>
          <a:endParaRPr lang="el-GR" sz="1900" kern="1200" dirty="0"/>
        </a:p>
      </dsp:txBody>
      <dsp:txXfrm rot="5400000">
        <a:off x="3650152" y="2114002"/>
        <a:ext cx="1733950" cy="4690362"/>
      </dsp:txXfrm>
    </dsp:sp>
    <dsp:sp modelId="{9B7B3453-AFB5-478A-AA69-CD1A24DB3770}">
      <dsp:nvSpPr>
        <dsp:cNvPr id="0" name=""/>
        <dsp:cNvSpPr/>
      </dsp:nvSpPr>
      <dsp:spPr>
        <a:xfrm>
          <a:off x="0" y="3604475"/>
          <a:ext cx="2171946" cy="1709416"/>
        </a:xfrm>
        <a:prstGeom prst="roundRect">
          <a:avLst/>
        </a:prstGeom>
        <a:solidFill>
          <a:schemeClr val="accent2">
            <a:hueOff val="4681519"/>
            <a:satOff val="-5839"/>
            <a:lumOff val="137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53340" rIns="106680" bIns="5334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2800" b="1" kern="1200" dirty="0" smtClean="0"/>
            <a:t>NEGATIVE</a:t>
          </a:r>
          <a:endParaRPr lang="el-GR" sz="2800" b="1" kern="1200" dirty="0"/>
        </a:p>
      </dsp:txBody>
      <dsp:txXfrm>
        <a:off x="0" y="3604475"/>
        <a:ext cx="2171946" cy="1709416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8461494-685F-4173-9694-9CCC422CCB7E}" type="datetimeFigureOut">
              <a:rPr lang="el-GR" smtClean="0"/>
              <a:pPr/>
              <a:t>8/12/2011</a:t>
            </a:fld>
            <a:endParaRPr lang="el-G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2498CD-E850-461D-AF34-600877FA20A8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498CD-E850-461D-AF34-600877FA20A8}" type="slidenum">
              <a:rPr lang="el-GR" smtClean="0"/>
              <a:pPr/>
              <a:t>10</a:t>
            </a:fld>
            <a:endParaRPr lang="el-G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Click to edit Master title style</a:t>
            </a:r>
            <a:endParaRPr lang="el-G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Click to edit Master subtitle style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6A235-131A-41BF-A6DF-47CC263062CE}" type="datetimeFigureOut">
              <a:rPr lang="el-GR" smtClean="0"/>
              <a:pPr/>
              <a:t>8/12/2011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DA916F-B3D8-4438-8835-ABE3517890C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  <p:transition spd="med" advTm="2000">
    <p:split orient="vert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Click to edit Master text styles</a:t>
            </a:r>
          </a:p>
          <a:p>
            <a:pPr lvl="1"/>
            <a:r>
              <a:rPr lang="el-GR" smtClean="0"/>
              <a:t>Second level</a:t>
            </a:r>
          </a:p>
          <a:p>
            <a:pPr lvl="2"/>
            <a:r>
              <a:rPr lang="el-GR" smtClean="0"/>
              <a:t>Third level</a:t>
            </a:r>
          </a:p>
          <a:p>
            <a:pPr lvl="3"/>
            <a:r>
              <a:rPr lang="el-GR" smtClean="0"/>
              <a:t>Fourth level</a:t>
            </a:r>
          </a:p>
          <a:p>
            <a:pPr lvl="4"/>
            <a:r>
              <a:rPr lang="el-GR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6A235-131A-41BF-A6DF-47CC263062CE}" type="datetimeFigureOut">
              <a:rPr lang="el-GR" smtClean="0"/>
              <a:pPr/>
              <a:t>8/12/2011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DA916F-B3D8-4438-8835-ABE3517890C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  <p:transition spd="med" advTm="2000">
    <p:split orient="vert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Click to edit Master text styles</a:t>
            </a:r>
          </a:p>
          <a:p>
            <a:pPr lvl="1"/>
            <a:r>
              <a:rPr lang="el-GR" smtClean="0"/>
              <a:t>Second level</a:t>
            </a:r>
          </a:p>
          <a:p>
            <a:pPr lvl="2"/>
            <a:r>
              <a:rPr lang="el-GR" smtClean="0"/>
              <a:t>Third level</a:t>
            </a:r>
          </a:p>
          <a:p>
            <a:pPr lvl="3"/>
            <a:r>
              <a:rPr lang="el-GR" smtClean="0"/>
              <a:t>Fourth level</a:t>
            </a:r>
          </a:p>
          <a:p>
            <a:pPr lvl="4"/>
            <a:r>
              <a:rPr lang="el-GR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6A235-131A-41BF-A6DF-47CC263062CE}" type="datetimeFigureOut">
              <a:rPr lang="el-GR" smtClean="0"/>
              <a:pPr/>
              <a:t>8/12/2011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DA916F-B3D8-4438-8835-ABE3517890C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  <p:transition spd="med" advTm="2000">
    <p:split orient="vert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Click to edit Master text styles</a:t>
            </a:r>
          </a:p>
          <a:p>
            <a:pPr lvl="1"/>
            <a:r>
              <a:rPr lang="el-GR" smtClean="0"/>
              <a:t>Second level</a:t>
            </a:r>
          </a:p>
          <a:p>
            <a:pPr lvl="2"/>
            <a:r>
              <a:rPr lang="el-GR" smtClean="0"/>
              <a:t>Third level</a:t>
            </a:r>
          </a:p>
          <a:p>
            <a:pPr lvl="3"/>
            <a:r>
              <a:rPr lang="el-GR" smtClean="0"/>
              <a:t>Fourth level</a:t>
            </a:r>
          </a:p>
          <a:p>
            <a:pPr lvl="4"/>
            <a:r>
              <a:rPr lang="el-GR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6A235-131A-41BF-A6DF-47CC263062CE}" type="datetimeFigureOut">
              <a:rPr lang="el-GR" smtClean="0"/>
              <a:pPr/>
              <a:t>8/12/2011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DA916F-B3D8-4438-8835-ABE3517890C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  <p:transition spd="med" advTm="2000">
    <p:split orient="vert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6A235-131A-41BF-A6DF-47CC263062CE}" type="datetimeFigureOut">
              <a:rPr lang="el-GR" smtClean="0"/>
              <a:pPr/>
              <a:t>8/12/2011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DA916F-B3D8-4438-8835-ABE3517890C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  <p:transition spd="med" advTm="2000">
    <p:split orient="vert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Click to edit Master text styles</a:t>
            </a:r>
          </a:p>
          <a:p>
            <a:pPr lvl="1"/>
            <a:r>
              <a:rPr lang="el-GR" smtClean="0"/>
              <a:t>Second level</a:t>
            </a:r>
          </a:p>
          <a:p>
            <a:pPr lvl="2"/>
            <a:r>
              <a:rPr lang="el-GR" smtClean="0"/>
              <a:t>Third level</a:t>
            </a:r>
          </a:p>
          <a:p>
            <a:pPr lvl="3"/>
            <a:r>
              <a:rPr lang="el-GR" smtClean="0"/>
              <a:t>Fourth level</a:t>
            </a:r>
          </a:p>
          <a:p>
            <a:pPr lvl="4"/>
            <a:r>
              <a:rPr lang="el-GR" smtClean="0"/>
              <a:t>Fifth level</a:t>
            </a:r>
            <a:endParaRPr lang="el-G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Click to edit Master text styles</a:t>
            </a:r>
          </a:p>
          <a:p>
            <a:pPr lvl="1"/>
            <a:r>
              <a:rPr lang="el-GR" smtClean="0"/>
              <a:t>Second level</a:t>
            </a:r>
          </a:p>
          <a:p>
            <a:pPr lvl="2"/>
            <a:r>
              <a:rPr lang="el-GR" smtClean="0"/>
              <a:t>Third level</a:t>
            </a:r>
          </a:p>
          <a:p>
            <a:pPr lvl="3"/>
            <a:r>
              <a:rPr lang="el-GR" smtClean="0"/>
              <a:t>Fourth level</a:t>
            </a:r>
          </a:p>
          <a:p>
            <a:pPr lvl="4"/>
            <a:r>
              <a:rPr lang="el-GR" smtClean="0"/>
              <a:t>Fifth level</a:t>
            </a:r>
            <a:endParaRPr lang="el-G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6A235-131A-41BF-A6DF-47CC263062CE}" type="datetimeFigureOut">
              <a:rPr lang="el-GR" smtClean="0"/>
              <a:pPr/>
              <a:t>8/12/2011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DA916F-B3D8-4438-8835-ABE3517890C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  <p:transition spd="med" advTm="2000">
    <p:split orient="vert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Click to edit Master text styles</a:t>
            </a:r>
          </a:p>
          <a:p>
            <a:pPr lvl="1"/>
            <a:r>
              <a:rPr lang="el-GR" smtClean="0"/>
              <a:t>Second level</a:t>
            </a:r>
          </a:p>
          <a:p>
            <a:pPr lvl="2"/>
            <a:r>
              <a:rPr lang="el-GR" smtClean="0"/>
              <a:t>Third level</a:t>
            </a:r>
          </a:p>
          <a:p>
            <a:pPr lvl="3"/>
            <a:r>
              <a:rPr lang="el-GR" smtClean="0"/>
              <a:t>Fourth level</a:t>
            </a:r>
          </a:p>
          <a:p>
            <a:pPr lvl="4"/>
            <a:r>
              <a:rPr lang="el-GR" smtClean="0"/>
              <a:t>Fifth level</a:t>
            </a:r>
            <a:endParaRPr lang="el-G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Click to edit Master text styles</a:t>
            </a:r>
          </a:p>
          <a:p>
            <a:pPr lvl="1"/>
            <a:r>
              <a:rPr lang="el-GR" smtClean="0"/>
              <a:t>Second level</a:t>
            </a:r>
          </a:p>
          <a:p>
            <a:pPr lvl="2"/>
            <a:r>
              <a:rPr lang="el-GR" smtClean="0"/>
              <a:t>Third level</a:t>
            </a:r>
          </a:p>
          <a:p>
            <a:pPr lvl="3"/>
            <a:r>
              <a:rPr lang="el-GR" smtClean="0"/>
              <a:t>Fourth level</a:t>
            </a:r>
          </a:p>
          <a:p>
            <a:pPr lvl="4"/>
            <a:r>
              <a:rPr lang="el-GR" smtClean="0"/>
              <a:t>Fifth level</a:t>
            </a:r>
            <a:endParaRPr lang="el-G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6A235-131A-41BF-A6DF-47CC263062CE}" type="datetimeFigureOut">
              <a:rPr lang="el-GR" smtClean="0"/>
              <a:pPr/>
              <a:t>8/12/2011</a:t>
            </a:fld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DA916F-B3D8-4438-8835-ABE3517890C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  <p:transition spd="med" advTm="2000">
    <p:split orient="vert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Click to edit Master title style</a:t>
            </a:r>
            <a:endParaRPr lang="el-G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6A235-131A-41BF-A6DF-47CC263062CE}" type="datetimeFigureOut">
              <a:rPr lang="el-GR" smtClean="0"/>
              <a:pPr/>
              <a:t>8/12/2011</a:t>
            </a:fld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DA916F-B3D8-4438-8835-ABE3517890C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  <p:transition spd="med" advTm="2000">
    <p:split orient="vert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6A235-131A-41BF-A6DF-47CC263062CE}" type="datetimeFigureOut">
              <a:rPr lang="el-GR" smtClean="0"/>
              <a:pPr/>
              <a:t>8/12/2011</a:t>
            </a:fld>
            <a:endParaRPr lang="el-G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DA916F-B3D8-4438-8835-ABE3517890C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  <p:transition spd="med" advTm="2000">
    <p:split orient="vert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Click to edit Master text styles</a:t>
            </a:r>
          </a:p>
          <a:p>
            <a:pPr lvl="1"/>
            <a:r>
              <a:rPr lang="el-GR" smtClean="0"/>
              <a:t>Second level</a:t>
            </a:r>
          </a:p>
          <a:p>
            <a:pPr lvl="2"/>
            <a:r>
              <a:rPr lang="el-GR" smtClean="0"/>
              <a:t>Third level</a:t>
            </a:r>
          </a:p>
          <a:p>
            <a:pPr lvl="3"/>
            <a:r>
              <a:rPr lang="el-GR" smtClean="0"/>
              <a:t>Fourth level</a:t>
            </a:r>
          </a:p>
          <a:p>
            <a:pPr lvl="4"/>
            <a:r>
              <a:rPr lang="el-GR" smtClean="0"/>
              <a:t>Fifth level</a:t>
            </a:r>
            <a:endParaRPr lang="el-G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6A235-131A-41BF-A6DF-47CC263062CE}" type="datetimeFigureOut">
              <a:rPr lang="el-GR" smtClean="0"/>
              <a:pPr/>
              <a:t>8/12/2011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DA916F-B3D8-4438-8835-ABE3517890C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  <p:transition spd="med" advTm="2000">
    <p:split orient="vert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Click to edit Master title style</a:t>
            </a:r>
            <a:endParaRPr lang="el-G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l-GR" smtClean="0"/>
              <a:t>Click icon to add picture</a:t>
            </a:r>
            <a:endParaRPr lang="el-G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6A235-131A-41BF-A6DF-47CC263062CE}" type="datetimeFigureOut">
              <a:rPr lang="el-GR" smtClean="0"/>
              <a:pPr/>
              <a:t>8/12/2011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DA916F-B3D8-4438-8835-ABE3517890C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  <p:transition spd="med" advTm="2000">
    <p:split orient="vert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Click to edit Master text styles</a:t>
            </a:r>
          </a:p>
          <a:p>
            <a:pPr lvl="1"/>
            <a:r>
              <a:rPr lang="el-GR" smtClean="0"/>
              <a:t>Second level</a:t>
            </a:r>
          </a:p>
          <a:p>
            <a:pPr lvl="2"/>
            <a:r>
              <a:rPr lang="el-GR" smtClean="0"/>
              <a:t>Third level</a:t>
            </a:r>
          </a:p>
          <a:p>
            <a:pPr lvl="3"/>
            <a:r>
              <a:rPr lang="el-GR" smtClean="0"/>
              <a:t>Fourth level</a:t>
            </a:r>
          </a:p>
          <a:p>
            <a:pPr lvl="4"/>
            <a:r>
              <a:rPr lang="el-GR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C6A235-131A-41BF-A6DF-47CC263062CE}" type="datetimeFigureOut">
              <a:rPr lang="el-GR" smtClean="0"/>
              <a:pPr/>
              <a:t>8/12/2011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DA916F-B3D8-4438-8835-ABE3517890CD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 advTm="2000">
    <p:split orient="vert"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rot="380445">
            <a:off x="8711952" y="3402946"/>
            <a:ext cx="864096" cy="576064"/>
          </a:xfrm>
          <a:prstGeom prst="rect">
            <a:avLst/>
          </a:prstGeom>
          <a:solidFill>
            <a:srgbClr val="00B0F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l-GR" b="1" dirty="0" smtClean="0"/>
              <a:t>4</a:t>
            </a:r>
            <a:endParaRPr lang="el-GR" b="1" dirty="0"/>
          </a:p>
        </p:txBody>
      </p:sp>
      <p:sp>
        <p:nvSpPr>
          <p:cNvPr id="6" name="Rectangle 5"/>
          <p:cNvSpPr/>
          <p:nvPr/>
        </p:nvSpPr>
        <p:spPr>
          <a:xfrm rot="421615">
            <a:off x="8711952" y="1340768"/>
            <a:ext cx="864096" cy="576064"/>
          </a:xfrm>
          <a:prstGeom prst="rect">
            <a:avLst/>
          </a:prstGeom>
          <a:solidFill>
            <a:schemeClr val="accent3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l-GR" b="1" dirty="0" smtClean="0"/>
              <a:t>2</a:t>
            </a:r>
            <a:endParaRPr lang="el-GR" b="1" dirty="0"/>
          </a:p>
        </p:txBody>
      </p:sp>
      <p:pic>
        <p:nvPicPr>
          <p:cNvPr id="1026" name="Picture 2" descr="C:\Documents and Settings\garantia01\Local Settings\Temporary Internet Files\Content.IE5\K4ZZ33HF\MPj04393940000[1]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4273296" cy="6858000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2987824" y="2708920"/>
            <a:ext cx="5256584" cy="1754326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r>
              <a:rPr lang="el-GR" sz="54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Century Gothic" pitchFamily="34" charset="0"/>
              </a:rPr>
              <a:t>PRESENT CONTINUOUS</a:t>
            </a:r>
            <a:endParaRPr lang="el-GR" sz="5400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latin typeface="Century Gothic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 rot="313931">
            <a:off x="8711952" y="332656"/>
            <a:ext cx="864096" cy="576064"/>
          </a:xfrm>
          <a:prstGeom prst="rect">
            <a:avLst/>
          </a:prstGeom>
          <a:solidFill>
            <a:srgbClr val="F319BA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l-GR" sz="2000" b="1" dirty="0" smtClean="0"/>
              <a:t>1</a:t>
            </a:r>
            <a:endParaRPr lang="el-GR" sz="2000" b="1" dirty="0"/>
          </a:p>
        </p:txBody>
      </p:sp>
      <p:sp>
        <p:nvSpPr>
          <p:cNvPr id="7" name="Rectangle 6"/>
          <p:cNvSpPr/>
          <p:nvPr/>
        </p:nvSpPr>
        <p:spPr>
          <a:xfrm rot="495624">
            <a:off x="8711952" y="2348880"/>
            <a:ext cx="864096" cy="576064"/>
          </a:xfrm>
          <a:prstGeom prst="rect">
            <a:avLst/>
          </a:prstGeom>
          <a:solidFill>
            <a:srgbClr val="FFFF66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l-GR" b="1" dirty="0" smtClean="0"/>
              <a:t>3</a:t>
            </a:r>
            <a:endParaRPr lang="el-GR" b="1" dirty="0"/>
          </a:p>
        </p:txBody>
      </p:sp>
      <p:sp>
        <p:nvSpPr>
          <p:cNvPr id="5" name="Rectangle 4"/>
          <p:cNvSpPr/>
          <p:nvPr/>
        </p:nvSpPr>
        <p:spPr>
          <a:xfrm>
            <a:off x="8244408" y="0"/>
            <a:ext cx="899592" cy="458112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el-GR" dirty="0"/>
          </a:p>
        </p:txBody>
      </p:sp>
    </p:spTree>
  </p:cSld>
  <p:clrMapOvr>
    <a:masterClrMapping/>
  </p:clrMapOvr>
  <p:transition spd="med" advTm="2000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:\Users\agapi\Documents\Desktop\pictures misc\notebook-with-bookmark-open-page-thumb19123329.jpg"/>
          <p:cNvPicPr>
            <a:picLocks noChangeAspect="1" noChangeArrowheads="1"/>
          </p:cNvPicPr>
          <p:nvPr/>
        </p:nvPicPr>
        <p:blipFill>
          <a:blip r:embed="rId3" cstate="print">
            <a:lum bright="10000" contrast="-20000"/>
          </a:blip>
          <a:srcRect/>
          <a:stretch>
            <a:fillRect/>
          </a:stretch>
        </p:blipFill>
        <p:spPr bwMode="auto">
          <a:xfrm>
            <a:off x="1331640" y="836712"/>
            <a:ext cx="4752528" cy="4752528"/>
          </a:xfrm>
          <a:prstGeom prst="rect">
            <a:avLst/>
          </a:prstGeom>
          <a:noFill/>
        </p:spPr>
      </p:pic>
      <p:sp>
        <p:nvSpPr>
          <p:cNvPr id="2" name="Rectangle 1"/>
          <p:cNvSpPr/>
          <p:nvPr/>
        </p:nvSpPr>
        <p:spPr>
          <a:xfrm>
            <a:off x="0" y="0"/>
            <a:ext cx="1008112" cy="6858000"/>
          </a:xfrm>
          <a:prstGeom prst="rect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189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28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Χ</a:t>
            </a:r>
          </a:p>
          <a:p>
            <a:pPr algn="ctr"/>
            <a:r>
              <a:rPr lang="el-GR" sz="28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Ρ</a:t>
            </a:r>
          </a:p>
          <a:p>
            <a:pPr algn="ctr"/>
            <a:r>
              <a:rPr lang="el-GR" sz="28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Η</a:t>
            </a:r>
          </a:p>
          <a:p>
            <a:pPr algn="ctr"/>
            <a:r>
              <a:rPr lang="el-GR" sz="28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Σ</a:t>
            </a:r>
          </a:p>
          <a:p>
            <a:pPr algn="ctr"/>
            <a:r>
              <a:rPr lang="el-GR" sz="28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Η</a:t>
            </a:r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1331640" y="1700808"/>
            <a:ext cx="6336704" cy="4248472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pPr algn="ctr">
              <a:spcBef>
                <a:spcPct val="0"/>
              </a:spcBef>
            </a:pPr>
            <a:endParaRPr kumimoji="0" lang="el-GR" sz="3200" b="0" i="0" u="none" strike="noStrike" kern="1200" cap="none" spc="0" normalizeH="0" baseline="0" noProof="0" dirty="0" smtClean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lvl="0"/>
            <a:r>
              <a:rPr lang="el-GR" sz="3200" dirty="0" smtClean="0"/>
              <a:t>       </a:t>
            </a:r>
            <a:r>
              <a:rPr lang="el-GR" sz="3600" dirty="0" smtClean="0"/>
              <a:t>πράξεις που έχει προγραμματιστεί να γίνουν στο άμεσο μέλλον</a:t>
            </a:r>
          </a:p>
          <a:p>
            <a:r>
              <a:rPr lang="en-GB" sz="3600" b="1" dirty="0" smtClean="0"/>
              <a:t>     </a:t>
            </a:r>
            <a:endParaRPr lang="el-GR" sz="3600" b="1" dirty="0" smtClean="0"/>
          </a:p>
          <a:p>
            <a:r>
              <a:rPr lang="el-GR" sz="3600" dirty="0" smtClean="0"/>
              <a:t>He</a:t>
            </a:r>
            <a:r>
              <a:rPr lang="el-GR" sz="3600" b="1" dirty="0" smtClean="0"/>
              <a:t> </a:t>
            </a:r>
            <a:r>
              <a:rPr lang="el-GR" sz="3600" b="1" u="sng" dirty="0" smtClean="0">
                <a:solidFill>
                  <a:schemeClr val="accent2"/>
                </a:solidFill>
              </a:rPr>
              <a:t>is </a:t>
            </a:r>
            <a:r>
              <a:rPr lang="el-GR" sz="3600" b="1" u="sng" dirty="0" smtClean="0">
                <a:solidFill>
                  <a:schemeClr val="bg1"/>
                </a:solidFill>
              </a:rPr>
              <a:t>start</a:t>
            </a:r>
            <a:r>
              <a:rPr lang="el-GR" sz="3600" b="1" u="sng" dirty="0" smtClean="0">
                <a:solidFill>
                  <a:schemeClr val="accent2"/>
                </a:solidFill>
              </a:rPr>
              <a:t>ing</a:t>
            </a:r>
            <a:r>
              <a:rPr lang="el-GR" sz="3600" b="1" dirty="0" smtClean="0">
                <a:solidFill>
                  <a:schemeClr val="accent2"/>
                </a:solidFill>
              </a:rPr>
              <a:t> </a:t>
            </a:r>
            <a:r>
              <a:rPr lang="el-GR" sz="3600" dirty="0" smtClean="0"/>
              <a:t>a new business in February</a:t>
            </a:r>
            <a:r>
              <a:rPr lang="el-GR" sz="3600" b="1" dirty="0" smtClean="0"/>
              <a:t>. </a:t>
            </a:r>
            <a:r>
              <a:rPr kumimoji="0" lang="el-GR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/>
            </a:r>
            <a:br>
              <a:rPr kumimoji="0" lang="el-GR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endParaRPr kumimoji="0" lang="el-GR" sz="3200" b="0" i="0" u="none" strike="noStrike" kern="1200" cap="none" spc="0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Chevron 4"/>
          <p:cNvSpPr/>
          <p:nvPr/>
        </p:nvSpPr>
        <p:spPr>
          <a:xfrm>
            <a:off x="1475656" y="2420888"/>
            <a:ext cx="288032" cy="216024"/>
          </a:xfrm>
          <a:prstGeom prst="chevron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med" advTm="2000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2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allAtOnce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008112" cy="6858000"/>
          </a:xfrm>
          <a:prstGeom prst="rect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189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28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Χ</a:t>
            </a:r>
          </a:p>
          <a:p>
            <a:pPr algn="ctr"/>
            <a:r>
              <a:rPr lang="el-GR" sz="28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Ρ</a:t>
            </a:r>
          </a:p>
          <a:p>
            <a:pPr algn="ctr"/>
            <a:r>
              <a:rPr lang="el-GR" sz="28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Η</a:t>
            </a:r>
          </a:p>
          <a:p>
            <a:pPr algn="ctr"/>
            <a:r>
              <a:rPr lang="el-GR" sz="28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Σ</a:t>
            </a:r>
          </a:p>
          <a:p>
            <a:pPr algn="ctr"/>
            <a:r>
              <a:rPr lang="el-GR" sz="28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Η</a:t>
            </a:r>
          </a:p>
        </p:txBody>
      </p:sp>
      <p:pic>
        <p:nvPicPr>
          <p:cNvPr id="3" name="Picture 2" descr="C:\Users\agapi\Documents\Desktop\pictures misc\notebook-with-bookmark-open-page-thumb19123329.jpg"/>
          <p:cNvPicPr>
            <a:picLocks noChangeAspect="1" noChangeArrowheads="1"/>
          </p:cNvPicPr>
          <p:nvPr/>
        </p:nvPicPr>
        <p:blipFill>
          <a:blip r:embed="rId2" cstate="print">
            <a:lum bright="10000" contrast="-20000"/>
          </a:blip>
          <a:srcRect/>
          <a:stretch>
            <a:fillRect/>
          </a:stretch>
        </p:blipFill>
        <p:spPr bwMode="auto">
          <a:xfrm>
            <a:off x="1331640" y="836712"/>
            <a:ext cx="4752528" cy="4752528"/>
          </a:xfrm>
          <a:prstGeom prst="rect">
            <a:avLst/>
          </a:prstGeom>
          <a:noFill/>
        </p:spPr>
      </p:pic>
      <p:sp>
        <p:nvSpPr>
          <p:cNvPr id="4" name="Title 1"/>
          <p:cNvSpPr txBox="1">
            <a:spLocks/>
          </p:cNvSpPr>
          <p:nvPr/>
        </p:nvSpPr>
        <p:spPr>
          <a:xfrm>
            <a:off x="1331640" y="1700808"/>
            <a:ext cx="6336704" cy="4248472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pPr algn="ctr">
              <a:spcBef>
                <a:spcPct val="0"/>
              </a:spcBef>
            </a:pPr>
            <a:endParaRPr kumimoji="0" lang="el-GR" sz="3200" b="0" i="0" u="none" strike="noStrike" kern="1200" cap="none" spc="0" normalizeH="0" baseline="0" noProof="0" dirty="0" smtClean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lvl="0"/>
            <a:r>
              <a:rPr lang="el-GR" sz="3200" dirty="0" smtClean="0"/>
              <a:t>       </a:t>
            </a:r>
            <a:r>
              <a:rPr lang="el-GR" sz="36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με το </a:t>
            </a:r>
            <a:r>
              <a:rPr lang="el-GR" sz="3600" b="1" u="sng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always</a:t>
            </a:r>
            <a:r>
              <a:rPr lang="el-GR" sz="36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 πράξεις που εκφράζουν ενόχληση, έκπληξη ή κριτική.</a:t>
            </a:r>
          </a:p>
          <a:p>
            <a:r>
              <a:rPr lang="en-GB" sz="36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     </a:t>
            </a:r>
            <a:endParaRPr lang="el-GR" sz="3600" b="1" spc="50" dirty="0" smtClean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  <a:p>
            <a:r>
              <a:rPr lang="el-GR" sz="36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    </a:t>
            </a:r>
            <a:r>
              <a:rPr lang="en-GB" sz="36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You'</a:t>
            </a:r>
            <a:r>
              <a:rPr lang="el-GR" sz="36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 </a:t>
            </a:r>
            <a:r>
              <a:rPr lang="en-GB" sz="3600" b="1" u="sng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2"/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re</a:t>
            </a:r>
            <a:r>
              <a:rPr lang="en-GB" sz="3600" b="1" u="sng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 always mak</a:t>
            </a:r>
            <a:r>
              <a:rPr lang="en-GB" sz="3600" b="1" u="sng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2"/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ing</a:t>
            </a:r>
            <a:r>
              <a:rPr lang="en-GB" sz="3600" b="1" u="sng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 </a:t>
            </a:r>
            <a:r>
              <a:rPr lang="en-GB" sz="36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noise!</a:t>
            </a:r>
            <a:endParaRPr lang="el-GR" sz="3600" b="1" spc="50" dirty="0" smtClean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  <a:p>
            <a:pPr lvl="0"/>
            <a:endParaRPr lang="el-GR" sz="3600" dirty="0" smtClean="0"/>
          </a:p>
          <a:p>
            <a:r>
              <a:rPr lang="en-GB" sz="3600" b="1" dirty="0" smtClean="0"/>
              <a:t>     </a:t>
            </a:r>
            <a:endParaRPr lang="el-GR" sz="3600" b="1" dirty="0" smtClean="0"/>
          </a:p>
          <a:p>
            <a:r>
              <a:rPr kumimoji="0" lang="el-GR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/>
            </a:r>
            <a:br>
              <a:rPr kumimoji="0" lang="el-GR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endParaRPr kumimoji="0" lang="el-GR" sz="3200" b="0" i="0" u="none" strike="noStrike" kern="1200" cap="none" spc="0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Chevron 4"/>
          <p:cNvSpPr/>
          <p:nvPr/>
        </p:nvSpPr>
        <p:spPr>
          <a:xfrm>
            <a:off x="1475656" y="2420888"/>
            <a:ext cx="288032" cy="216024"/>
          </a:xfrm>
          <a:prstGeom prst="chevron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med" advTm="2000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2000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2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2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2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2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20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allAtOnce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:\Users\agapi\Documents\Desktop\pictures misc\notebook-with-bookmark-open-page-thumb19123329.jpg"/>
          <p:cNvPicPr>
            <a:picLocks noChangeAspect="1" noChangeArrowheads="1"/>
          </p:cNvPicPr>
          <p:nvPr/>
        </p:nvPicPr>
        <p:blipFill>
          <a:blip r:embed="rId2" cstate="print">
            <a:lum bright="10000" contrast="-20000"/>
          </a:blip>
          <a:srcRect/>
          <a:stretch>
            <a:fillRect/>
          </a:stretch>
        </p:blipFill>
        <p:spPr bwMode="auto">
          <a:xfrm>
            <a:off x="1331640" y="836712"/>
            <a:ext cx="4752528" cy="4752528"/>
          </a:xfrm>
          <a:prstGeom prst="rect">
            <a:avLst/>
          </a:prstGeom>
          <a:noFill/>
        </p:spPr>
      </p:pic>
      <p:sp>
        <p:nvSpPr>
          <p:cNvPr id="2" name="Rectangle 1"/>
          <p:cNvSpPr/>
          <p:nvPr/>
        </p:nvSpPr>
        <p:spPr>
          <a:xfrm>
            <a:off x="0" y="0"/>
            <a:ext cx="1008112" cy="6858000"/>
          </a:xfrm>
          <a:prstGeom prst="rect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189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28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Λ</a:t>
            </a:r>
          </a:p>
          <a:p>
            <a:pPr algn="ctr"/>
            <a:r>
              <a:rPr lang="el-GR" sz="28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Ε</a:t>
            </a:r>
          </a:p>
          <a:p>
            <a:pPr algn="ctr"/>
            <a:r>
              <a:rPr lang="el-GR" sz="28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Ξ</a:t>
            </a:r>
          </a:p>
          <a:p>
            <a:pPr algn="ctr"/>
            <a:r>
              <a:rPr lang="el-GR" sz="28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Ε</a:t>
            </a:r>
          </a:p>
          <a:p>
            <a:pPr algn="ctr"/>
            <a:r>
              <a:rPr lang="el-GR" sz="28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Ι</a:t>
            </a:r>
          </a:p>
          <a:p>
            <a:pPr algn="ctr"/>
            <a:r>
              <a:rPr lang="el-GR" sz="28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Σ</a:t>
            </a:r>
          </a:p>
          <a:p>
            <a:pPr algn="ctr"/>
            <a:endParaRPr lang="el-GR" sz="2800" b="1" dirty="0" smtClean="0">
              <a:effectLst>
                <a:innerShdw blurRad="63500" dist="50800" dir="10800000">
                  <a:prstClr val="black">
                    <a:alpha val="50000"/>
                  </a:prstClr>
                </a:innerShdw>
              </a:effectLst>
              <a:latin typeface="Century Gothic" pitchFamily="34" charset="0"/>
            </a:endParaRPr>
          </a:p>
          <a:p>
            <a:pPr algn="ctr"/>
            <a:r>
              <a:rPr lang="el-GR" sz="28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Κ</a:t>
            </a:r>
          </a:p>
          <a:p>
            <a:pPr algn="ctr"/>
            <a:r>
              <a:rPr lang="el-GR" sz="28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Λ</a:t>
            </a:r>
          </a:p>
          <a:p>
            <a:pPr algn="ctr"/>
            <a:r>
              <a:rPr lang="el-GR" sz="28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Ε</a:t>
            </a:r>
          </a:p>
          <a:p>
            <a:pPr algn="ctr"/>
            <a:r>
              <a:rPr lang="el-GR" sz="28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Ι</a:t>
            </a:r>
          </a:p>
          <a:p>
            <a:pPr algn="ctr"/>
            <a:r>
              <a:rPr lang="el-GR" sz="28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Δ</a:t>
            </a:r>
          </a:p>
          <a:p>
            <a:pPr algn="ctr"/>
            <a:r>
              <a:rPr lang="el-GR" sz="28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Ι</a:t>
            </a:r>
          </a:p>
          <a:p>
            <a:pPr algn="ctr"/>
            <a:r>
              <a:rPr lang="el-GR" sz="28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Α</a:t>
            </a:r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1331640" y="1700808"/>
            <a:ext cx="4536504" cy="4176464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>
            <a:no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>
              <a:spcBef>
                <a:spcPct val="0"/>
              </a:spcBef>
              <a:buClr>
                <a:schemeClr val="accent2"/>
              </a:buClr>
            </a:pPr>
            <a:r>
              <a:rPr lang="el-GR" sz="3200" b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now</a:t>
            </a:r>
          </a:p>
          <a:p>
            <a:pPr algn="ctr">
              <a:spcBef>
                <a:spcPct val="0"/>
              </a:spcBef>
              <a:buClr>
                <a:schemeClr val="accent2"/>
              </a:buClr>
            </a:pPr>
            <a:r>
              <a:rPr lang="en-GB" sz="3200" b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this</a:t>
            </a:r>
            <a:r>
              <a:rPr lang="el-GR" sz="3200" b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 week/ month etc.</a:t>
            </a:r>
          </a:p>
          <a:p>
            <a:pPr algn="ctr">
              <a:spcBef>
                <a:spcPct val="0"/>
              </a:spcBef>
              <a:buClr>
                <a:schemeClr val="accent2"/>
              </a:buClr>
            </a:pPr>
            <a:r>
              <a:rPr lang="en-GB" sz="3200" b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these</a:t>
            </a:r>
            <a:r>
              <a:rPr lang="el-GR" sz="3200" b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 days</a:t>
            </a:r>
          </a:p>
          <a:p>
            <a:pPr algn="ctr">
              <a:spcBef>
                <a:spcPct val="0"/>
              </a:spcBef>
              <a:buClr>
                <a:schemeClr val="accent2"/>
              </a:buClr>
            </a:pPr>
            <a:r>
              <a:rPr lang="en-GB" sz="3200" b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at</a:t>
            </a:r>
            <a:r>
              <a:rPr lang="el-GR" sz="3200" b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 the moment</a:t>
            </a:r>
          </a:p>
          <a:p>
            <a:pPr algn="ctr">
              <a:spcBef>
                <a:spcPct val="0"/>
              </a:spcBef>
              <a:buClr>
                <a:schemeClr val="accent2"/>
              </a:buClr>
            </a:pPr>
            <a:r>
              <a:rPr lang="en-GB" sz="3200" b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at</a:t>
            </a:r>
            <a:r>
              <a:rPr lang="el-GR" sz="3200" b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 present</a:t>
            </a:r>
          </a:p>
          <a:p>
            <a:pPr algn="ctr">
              <a:spcBef>
                <a:spcPct val="0"/>
              </a:spcBef>
              <a:buClr>
                <a:schemeClr val="accent2"/>
              </a:buClr>
            </a:pPr>
            <a:r>
              <a:rPr lang="en-GB" sz="3200" b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today</a:t>
            </a:r>
            <a:r>
              <a:rPr lang="el-GR" sz="3200" b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 / tonight</a:t>
            </a:r>
          </a:p>
          <a:p>
            <a:pPr algn="ctr">
              <a:spcBef>
                <a:spcPct val="0"/>
              </a:spcBef>
              <a:buClr>
                <a:schemeClr val="accent2"/>
              </a:buClr>
            </a:pPr>
            <a:r>
              <a:rPr lang="en-GB" sz="3200" b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L</a:t>
            </a:r>
            <a:r>
              <a:rPr lang="el-GR" sz="3200" b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ook / Listen!</a:t>
            </a:r>
          </a:p>
          <a:p>
            <a:pPr algn="ctr">
              <a:spcBef>
                <a:spcPct val="0"/>
              </a:spcBef>
              <a:buClr>
                <a:schemeClr val="accent2"/>
              </a:buClr>
            </a:pPr>
            <a:endParaRPr lang="el-GR" sz="3200" b="1" spc="150" dirty="0" smtClean="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endParaRPr>
          </a:p>
          <a:p>
            <a:pPr algn="ctr">
              <a:spcBef>
                <a:spcPct val="0"/>
              </a:spcBef>
              <a:buClr>
                <a:schemeClr val="accent2"/>
              </a:buClr>
            </a:pPr>
            <a:endParaRPr lang="el-GR" sz="3200" b="1" spc="150" dirty="0" smtClean="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endParaRPr>
          </a:p>
          <a:p>
            <a:pPr lvl="0" algn="ctr">
              <a:spcBef>
                <a:spcPct val="0"/>
              </a:spcBef>
              <a:buClr>
                <a:schemeClr val="accent2"/>
              </a:buClr>
            </a:pPr>
            <a:endParaRPr lang="el-GR" sz="3200" b="1" spc="150" dirty="0" smtClean="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3200" b="1" i="0" u="none" strike="noStrike" kern="1200" spc="150" normalizeH="0" baseline="0" noProof="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/>
            </a:r>
            <a:br>
              <a:rPr kumimoji="0" lang="el-GR" sz="3200" b="1" i="0" u="none" strike="noStrike" kern="1200" spc="150" normalizeH="0" baseline="0" noProof="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</a:br>
            <a:endParaRPr kumimoji="0" lang="el-GR" sz="3200" b="1" i="0" u="none" strike="noStrike" kern="1200" spc="150" normalizeH="0" baseline="0" noProof="0" dirty="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 rot="380445">
            <a:off x="8849640" y="3042906"/>
            <a:ext cx="864096" cy="576064"/>
          </a:xfrm>
          <a:prstGeom prst="rect">
            <a:avLst/>
          </a:prstGeom>
          <a:solidFill>
            <a:srgbClr val="00B0F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l-GR" b="1" dirty="0" smtClean="0"/>
              <a:t>4</a:t>
            </a:r>
            <a:endParaRPr lang="el-GR" b="1" dirty="0"/>
          </a:p>
        </p:txBody>
      </p:sp>
    </p:spTree>
  </p:cSld>
  <p:clrMapOvr>
    <a:masterClrMapping/>
  </p:clrMapOvr>
  <p:transition spd="med" advTm="2000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2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allAtOnce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:\Users\agapi\Documents\Desktop\pictures misc\notebook-with-bookmark-open-page-thumb19123329.jpg"/>
          <p:cNvPicPr>
            <a:picLocks noChangeAspect="1" noChangeArrowheads="1"/>
          </p:cNvPicPr>
          <p:nvPr/>
        </p:nvPicPr>
        <p:blipFill>
          <a:blip r:embed="rId2" cstate="print">
            <a:lum bright="10000" contrast="-20000"/>
          </a:blip>
          <a:srcRect/>
          <a:stretch>
            <a:fillRect/>
          </a:stretch>
        </p:blipFill>
        <p:spPr bwMode="auto">
          <a:xfrm>
            <a:off x="1331640" y="836712"/>
            <a:ext cx="4752528" cy="4752528"/>
          </a:xfrm>
          <a:prstGeom prst="rect">
            <a:avLst/>
          </a:prstGeom>
          <a:noFill/>
        </p:spPr>
      </p:pic>
      <p:sp>
        <p:nvSpPr>
          <p:cNvPr id="2" name="Rectangle 1"/>
          <p:cNvSpPr/>
          <p:nvPr/>
        </p:nvSpPr>
        <p:spPr>
          <a:xfrm>
            <a:off x="0" y="0"/>
            <a:ext cx="1008112" cy="6858000"/>
          </a:xfrm>
          <a:prstGeom prst="rect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189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28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S</a:t>
            </a:r>
          </a:p>
          <a:p>
            <a:pPr algn="ctr"/>
            <a:r>
              <a:rPr lang="el-GR" sz="28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T</a:t>
            </a:r>
          </a:p>
          <a:p>
            <a:pPr algn="ctr"/>
            <a:r>
              <a:rPr lang="el-GR" sz="28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A</a:t>
            </a:r>
          </a:p>
          <a:p>
            <a:pPr algn="ctr"/>
            <a:r>
              <a:rPr lang="el-GR" sz="28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T</a:t>
            </a:r>
          </a:p>
          <a:p>
            <a:pPr algn="ctr"/>
            <a:r>
              <a:rPr lang="el-GR" sz="28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I</a:t>
            </a:r>
          </a:p>
          <a:p>
            <a:pPr algn="ctr"/>
            <a:r>
              <a:rPr lang="el-GR" sz="28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V</a:t>
            </a:r>
          </a:p>
          <a:p>
            <a:pPr algn="ctr"/>
            <a:r>
              <a:rPr lang="el-GR" sz="28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E</a:t>
            </a:r>
          </a:p>
          <a:p>
            <a:pPr algn="ctr"/>
            <a:endParaRPr lang="el-GR" sz="2800" b="1" dirty="0" smtClean="0">
              <a:effectLst>
                <a:innerShdw blurRad="63500" dist="50800" dir="10800000">
                  <a:prstClr val="black">
                    <a:alpha val="50000"/>
                  </a:prstClr>
                </a:innerShdw>
              </a:effectLst>
              <a:latin typeface="Century Gothic" pitchFamily="34" charset="0"/>
            </a:endParaRPr>
          </a:p>
          <a:p>
            <a:pPr algn="ctr"/>
            <a:r>
              <a:rPr lang="el-GR" sz="28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V</a:t>
            </a:r>
          </a:p>
          <a:p>
            <a:pPr algn="ctr"/>
            <a:r>
              <a:rPr lang="el-GR" sz="28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E</a:t>
            </a:r>
          </a:p>
          <a:p>
            <a:pPr algn="ctr"/>
            <a:r>
              <a:rPr lang="el-GR" sz="28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R</a:t>
            </a:r>
          </a:p>
          <a:p>
            <a:pPr algn="ctr"/>
            <a:r>
              <a:rPr lang="el-GR" sz="28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B</a:t>
            </a:r>
          </a:p>
          <a:p>
            <a:pPr algn="ctr"/>
            <a:r>
              <a:rPr lang="el-GR" sz="28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S</a:t>
            </a:r>
            <a:endParaRPr lang="el-GR" sz="2800" b="1" dirty="0" smtClean="0">
              <a:effectLst>
                <a:innerShdw blurRad="63500" dist="50800" dir="10800000">
                  <a:prstClr val="black">
                    <a:alpha val="50000"/>
                  </a:prstClr>
                </a:innerShdw>
              </a:effectLst>
              <a:latin typeface="Century Gothic" pitchFamily="34" charset="0"/>
            </a:endParaRPr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1259632" y="1412776"/>
            <a:ext cx="7416824" cy="4968552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pPr lvl="0"/>
            <a:r>
              <a:rPr lang="el-GR" sz="3200" dirty="0" smtClean="0"/>
              <a:t>    τα </a:t>
            </a:r>
            <a:r>
              <a:rPr lang="el-GR" sz="3200" dirty="0" smtClean="0"/>
              <a:t>ρήματα </a:t>
            </a:r>
            <a:r>
              <a:rPr lang="el-GR" sz="3200" dirty="0" smtClean="0"/>
              <a:t>αισθήσεως </a:t>
            </a:r>
          </a:p>
          <a:p>
            <a:pPr lvl="0"/>
            <a:r>
              <a:rPr lang="el-GR" sz="3200" b="1" dirty="0" smtClean="0"/>
              <a:t> </a:t>
            </a:r>
            <a:r>
              <a:rPr lang="el-GR" sz="3200" b="1" dirty="0" smtClean="0"/>
              <a:t>   </a:t>
            </a:r>
            <a:r>
              <a:rPr lang="el-GR" sz="3200" dirty="0" smtClean="0">
                <a:solidFill>
                  <a:srgbClr val="FFFF66"/>
                </a:solidFill>
              </a:rPr>
              <a:t>see</a:t>
            </a:r>
            <a:r>
              <a:rPr lang="el-GR" sz="3200" dirty="0" smtClean="0">
                <a:solidFill>
                  <a:srgbClr val="FFFF66"/>
                </a:solidFill>
              </a:rPr>
              <a:t>, hear, smell, taste, feel</a:t>
            </a:r>
          </a:p>
          <a:p>
            <a:pPr lvl="0"/>
            <a:r>
              <a:rPr lang="el-GR" sz="3200" dirty="0" smtClean="0"/>
              <a:t>    τα </a:t>
            </a:r>
            <a:r>
              <a:rPr lang="el-GR" sz="3200" dirty="0" smtClean="0"/>
              <a:t>ρήματα </a:t>
            </a:r>
            <a:r>
              <a:rPr lang="el-GR" sz="3200" dirty="0" smtClean="0"/>
              <a:t>αντίληψης</a:t>
            </a:r>
            <a:r>
              <a:rPr lang="en-US" sz="3200" dirty="0" smtClean="0"/>
              <a:t> </a:t>
            </a:r>
            <a:endParaRPr lang="el-GR" sz="3200" dirty="0" smtClean="0"/>
          </a:p>
          <a:p>
            <a:pPr lvl="0"/>
            <a:r>
              <a:rPr lang="el-GR" sz="3200" b="1" dirty="0" smtClean="0"/>
              <a:t> </a:t>
            </a:r>
            <a:r>
              <a:rPr lang="el-GR" sz="3200" b="1" dirty="0" smtClean="0"/>
              <a:t>    </a:t>
            </a:r>
            <a:r>
              <a:rPr lang="en-US" sz="3200" dirty="0" smtClean="0">
                <a:solidFill>
                  <a:srgbClr val="FFFF66"/>
                </a:solidFill>
              </a:rPr>
              <a:t>know</a:t>
            </a:r>
            <a:r>
              <a:rPr lang="en-US" sz="3200" dirty="0" smtClean="0">
                <a:solidFill>
                  <a:srgbClr val="FFFF66"/>
                </a:solidFill>
              </a:rPr>
              <a:t>, remember, forget, understand, </a:t>
            </a:r>
            <a:r>
              <a:rPr lang="el-GR" sz="3200" dirty="0" smtClean="0">
                <a:solidFill>
                  <a:srgbClr val="FFFF66"/>
                </a:solidFill>
              </a:rPr>
              <a:t>   </a:t>
            </a:r>
          </a:p>
          <a:p>
            <a:pPr lvl="0"/>
            <a:r>
              <a:rPr lang="el-GR" sz="3200" dirty="0" smtClean="0">
                <a:solidFill>
                  <a:srgbClr val="FFFF66"/>
                </a:solidFill>
              </a:rPr>
              <a:t> </a:t>
            </a:r>
            <a:r>
              <a:rPr lang="el-GR" sz="3200" dirty="0" smtClean="0">
                <a:solidFill>
                  <a:srgbClr val="FFFF66"/>
                </a:solidFill>
              </a:rPr>
              <a:t>    </a:t>
            </a:r>
            <a:r>
              <a:rPr lang="en-US" sz="3200" dirty="0" smtClean="0">
                <a:solidFill>
                  <a:srgbClr val="FFFF66"/>
                </a:solidFill>
              </a:rPr>
              <a:t>think</a:t>
            </a:r>
            <a:r>
              <a:rPr lang="en-US" sz="3200" dirty="0" smtClean="0">
                <a:solidFill>
                  <a:srgbClr val="FFFF66"/>
                </a:solidFill>
              </a:rPr>
              <a:t>, seem, sound, </a:t>
            </a:r>
            <a:r>
              <a:rPr lang="en-US" sz="3200" dirty="0" smtClean="0">
                <a:solidFill>
                  <a:srgbClr val="FFFF66"/>
                </a:solidFill>
              </a:rPr>
              <a:t>realize</a:t>
            </a:r>
            <a:endParaRPr lang="el-GR" sz="3200" dirty="0" smtClean="0">
              <a:solidFill>
                <a:srgbClr val="FFFF66"/>
              </a:solidFill>
            </a:endParaRPr>
          </a:p>
          <a:p>
            <a:pPr lvl="0"/>
            <a:r>
              <a:rPr lang="el-GR" sz="3200" dirty="0" smtClean="0"/>
              <a:t>    τα </a:t>
            </a:r>
            <a:r>
              <a:rPr lang="el-GR" sz="3200" dirty="0" smtClean="0"/>
              <a:t>ρήματα αρέσκειας / δυσαρέσκειας,  </a:t>
            </a:r>
            <a:r>
              <a:rPr lang="el-GR" sz="3200" dirty="0" smtClean="0"/>
              <a:t>  </a:t>
            </a:r>
          </a:p>
          <a:p>
            <a:pPr lvl="0"/>
            <a:r>
              <a:rPr lang="el-GR" sz="3200" b="1" dirty="0" smtClean="0"/>
              <a:t> </a:t>
            </a:r>
            <a:r>
              <a:rPr lang="el-GR" sz="3200" b="1" dirty="0" smtClean="0"/>
              <a:t>   </a:t>
            </a:r>
            <a:r>
              <a:rPr lang="el-GR" sz="3200" dirty="0" smtClean="0">
                <a:solidFill>
                  <a:srgbClr val="FFFF66"/>
                </a:solidFill>
              </a:rPr>
              <a:t>like</a:t>
            </a:r>
            <a:r>
              <a:rPr lang="el-GR" sz="3200" dirty="0" smtClean="0">
                <a:solidFill>
                  <a:srgbClr val="FFFF66"/>
                </a:solidFill>
              </a:rPr>
              <a:t>, dislike, love, hate, enjoy </a:t>
            </a:r>
          </a:p>
          <a:p>
            <a:pPr lvl="0"/>
            <a:r>
              <a:rPr lang="el-GR" sz="3200" dirty="0" smtClean="0"/>
              <a:t>    άλλα</a:t>
            </a:r>
            <a:r>
              <a:rPr lang="en-GB" sz="3200" dirty="0" smtClean="0"/>
              <a:t>, </a:t>
            </a:r>
            <a:r>
              <a:rPr lang="el-GR" sz="3200" dirty="0" smtClean="0"/>
              <a:t>όπως</a:t>
            </a:r>
            <a:r>
              <a:rPr lang="en-GB" sz="3200" b="1" dirty="0" smtClean="0"/>
              <a:t> </a:t>
            </a:r>
            <a:endParaRPr lang="el-GR" sz="3200" b="1" dirty="0" smtClean="0"/>
          </a:p>
          <a:p>
            <a:pPr lvl="0"/>
            <a:r>
              <a:rPr lang="el-GR" sz="3200" b="1" dirty="0" smtClean="0"/>
              <a:t>    </a:t>
            </a:r>
            <a:r>
              <a:rPr lang="en-GB" sz="3200" dirty="0" smtClean="0">
                <a:solidFill>
                  <a:srgbClr val="FFFF66"/>
                </a:solidFill>
              </a:rPr>
              <a:t>want</a:t>
            </a:r>
            <a:r>
              <a:rPr lang="en-GB" sz="3200" dirty="0" smtClean="0">
                <a:solidFill>
                  <a:srgbClr val="FFFF66"/>
                </a:solidFill>
              </a:rPr>
              <a:t>, belong, appear, mean, own, </a:t>
            </a:r>
            <a:r>
              <a:rPr lang="el-GR" sz="3200" dirty="0" smtClean="0">
                <a:solidFill>
                  <a:srgbClr val="FFFF66"/>
                </a:solidFill>
              </a:rPr>
              <a:t>  </a:t>
            </a:r>
          </a:p>
          <a:p>
            <a:pPr lvl="0"/>
            <a:r>
              <a:rPr lang="el-GR" sz="3200" dirty="0" smtClean="0">
                <a:solidFill>
                  <a:srgbClr val="FFFF66"/>
                </a:solidFill>
              </a:rPr>
              <a:t> </a:t>
            </a:r>
            <a:r>
              <a:rPr lang="el-GR" sz="3200" dirty="0" smtClean="0">
                <a:solidFill>
                  <a:srgbClr val="FFFF66"/>
                </a:solidFill>
              </a:rPr>
              <a:t>   </a:t>
            </a:r>
            <a:r>
              <a:rPr lang="en-GB" sz="3200" dirty="0" smtClean="0">
                <a:solidFill>
                  <a:srgbClr val="FFFF66"/>
                </a:solidFill>
              </a:rPr>
              <a:t>believe</a:t>
            </a:r>
            <a:r>
              <a:rPr lang="en-GB" sz="3200" dirty="0" smtClean="0">
                <a:solidFill>
                  <a:srgbClr val="FFFF66"/>
                </a:solidFill>
              </a:rPr>
              <a:t>, need, include, consist</a:t>
            </a:r>
            <a:endParaRPr lang="el-GR" sz="3200" dirty="0" smtClean="0">
              <a:solidFill>
                <a:srgbClr val="FFFF66"/>
              </a:solidFill>
            </a:endParaRPr>
          </a:p>
          <a:p>
            <a:pPr algn="ctr">
              <a:spcBef>
                <a:spcPct val="0"/>
              </a:spcBef>
              <a:buClr>
                <a:schemeClr val="accent2"/>
              </a:buClr>
            </a:pPr>
            <a:endParaRPr lang="el-GR" sz="3200" dirty="0" smtClean="0"/>
          </a:p>
          <a:p>
            <a:pPr algn="ctr">
              <a:spcBef>
                <a:spcPct val="0"/>
              </a:spcBef>
              <a:buClr>
                <a:schemeClr val="accent2"/>
              </a:buClr>
            </a:pPr>
            <a:endParaRPr lang="el-GR" sz="3200" dirty="0" smtClean="0"/>
          </a:p>
          <a:p>
            <a:pPr lvl="0" algn="ctr">
              <a:spcBef>
                <a:spcPct val="0"/>
              </a:spcBef>
              <a:buClr>
                <a:schemeClr val="accent2"/>
              </a:buClr>
            </a:pPr>
            <a:endParaRPr lang="el-GR" sz="3200" dirty="0" smtClean="0"/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/>
            </a:r>
            <a:br>
              <a:rPr kumimoji="0" lang="el-GR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endParaRPr kumimoji="0" lang="el-GR" sz="3200" b="0" i="0" u="none" strike="noStrike" kern="1200" cap="none" spc="0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115616" y="332656"/>
            <a:ext cx="80283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32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Δε χρησιμοποιούνται σε Continuous χρόνους:</a:t>
            </a:r>
            <a:endParaRPr lang="el-GR" sz="32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6" name="Chevron 5"/>
          <p:cNvSpPr/>
          <p:nvPr/>
        </p:nvSpPr>
        <p:spPr>
          <a:xfrm>
            <a:off x="1331640" y="1628800"/>
            <a:ext cx="288032" cy="216024"/>
          </a:xfrm>
          <a:prstGeom prst="chevron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>
              <a:solidFill>
                <a:schemeClr val="tx1"/>
              </a:solidFill>
            </a:endParaRPr>
          </a:p>
        </p:txBody>
      </p:sp>
      <p:sp>
        <p:nvSpPr>
          <p:cNvPr id="7" name="Chevron 6"/>
          <p:cNvSpPr/>
          <p:nvPr/>
        </p:nvSpPr>
        <p:spPr>
          <a:xfrm>
            <a:off x="1331640" y="2564904"/>
            <a:ext cx="288032" cy="216024"/>
          </a:xfrm>
          <a:prstGeom prst="chevron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>
              <a:solidFill>
                <a:schemeClr val="tx1"/>
              </a:solidFill>
            </a:endParaRPr>
          </a:p>
        </p:txBody>
      </p:sp>
      <p:sp>
        <p:nvSpPr>
          <p:cNvPr id="8" name="Chevron 7"/>
          <p:cNvSpPr/>
          <p:nvPr/>
        </p:nvSpPr>
        <p:spPr>
          <a:xfrm>
            <a:off x="1331640" y="4077072"/>
            <a:ext cx="288032" cy="216024"/>
          </a:xfrm>
          <a:prstGeom prst="chevron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>
              <a:solidFill>
                <a:schemeClr val="tx1"/>
              </a:solidFill>
            </a:endParaRPr>
          </a:p>
        </p:txBody>
      </p:sp>
      <p:sp>
        <p:nvSpPr>
          <p:cNvPr id="9" name="Chevron 8"/>
          <p:cNvSpPr/>
          <p:nvPr/>
        </p:nvSpPr>
        <p:spPr>
          <a:xfrm>
            <a:off x="1259632" y="5013176"/>
            <a:ext cx="288032" cy="216024"/>
          </a:xfrm>
          <a:prstGeom prst="chevron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med" advTm="2000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2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2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20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allAtOnce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rot="380445">
            <a:off x="8711952" y="3402946"/>
            <a:ext cx="864096" cy="576064"/>
          </a:xfrm>
          <a:prstGeom prst="rect">
            <a:avLst/>
          </a:prstGeom>
          <a:solidFill>
            <a:srgbClr val="00B0F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l-GR" b="1" dirty="0" smtClean="0"/>
              <a:t>4</a:t>
            </a:r>
            <a:endParaRPr lang="el-GR" b="1" dirty="0"/>
          </a:p>
        </p:txBody>
      </p:sp>
      <p:sp>
        <p:nvSpPr>
          <p:cNvPr id="6" name="Rectangle 5"/>
          <p:cNvSpPr/>
          <p:nvPr/>
        </p:nvSpPr>
        <p:spPr>
          <a:xfrm rot="421615">
            <a:off x="8711952" y="1340768"/>
            <a:ext cx="864096" cy="576064"/>
          </a:xfrm>
          <a:prstGeom prst="rect">
            <a:avLst/>
          </a:prstGeom>
          <a:solidFill>
            <a:schemeClr val="accent3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l-GR" b="1" dirty="0" smtClean="0"/>
              <a:t>2</a:t>
            </a:r>
            <a:endParaRPr lang="el-GR" b="1" dirty="0"/>
          </a:p>
        </p:txBody>
      </p:sp>
      <p:pic>
        <p:nvPicPr>
          <p:cNvPr id="1026" name="Picture 2" descr="C:\Documents and Settings\garantia01\Local Settings\Temporary Internet Files\Content.IE5\K4ZZ33HF\MPj04393940000[1]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4273296" cy="6858000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2987824" y="2708920"/>
            <a:ext cx="5256584" cy="92333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r>
              <a:rPr lang="el-GR" sz="54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Century Gothic" pitchFamily="34" charset="0"/>
              </a:rPr>
              <a:t>SIMPLE PRESENT</a:t>
            </a:r>
            <a:endParaRPr lang="el-GR" sz="5400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latin typeface="Century Gothic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 rot="313931">
            <a:off x="8711952" y="332656"/>
            <a:ext cx="864096" cy="576064"/>
          </a:xfrm>
          <a:prstGeom prst="rect">
            <a:avLst/>
          </a:prstGeom>
          <a:solidFill>
            <a:srgbClr val="F319BA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l-GR" sz="2000" b="1" dirty="0" smtClean="0"/>
              <a:t>1</a:t>
            </a:r>
            <a:endParaRPr lang="el-GR" sz="2000" b="1" dirty="0"/>
          </a:p>
        </p:txBody>
      </p:sp>
      <p:sp>
        <p:nvSpPr>
          <p:cNvPr id="7" name="Rectangle 6"/>
          <p:cNvSpPr/>
          <p:nvPr/>
        </p:nvSpPr>
        <p:spPr>
          <a:xfrm rot="495624">
            <a:off x="8711952" y="2348880"/>
            <a:ext cx="864096" cy="576064"/>
          </a:xfrm>
          <a:prstGeom prst="rect">
            <a:avLst/>
          </a:prstGeom>
          <a:solidFill>
            <a:srgbClr val="FFFF66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l-GR" b="1" dirty="0" smtClean="0"/>
              <a:t>3</a:t>
            </a:r>
            <a:endParaRPr lang="el-GR" b="1" dirty="0"/>
          </a:p>
        </p:txBody>
      </p:sp>
      <p:sp>
        <p:nvSpPr>
          <p:cNvPr id="5" name="Rectangle 4"/>
          <p:cNvSpPr/>
          <p:nvPr/>
        </p:nvSpPr>
        <p:spPr>
          <a:xfrm>
            <a:off x="8244408" y="0"/>
            <a:ext cx="899592" cy="458112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el-GR" dirty="0"/>
          </a:p>
        </p:txBody>
      </p:sp>
    </p:spTree>
  </p:cSld>
  <p:clrMapOvr>
    <a:masterClrMapping/>
  </p:clrMapOvr>
  <p:transition spd="med" advTm="2000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agapi\Documents\Desktop\pictures misc\notebook-with-bookmark-open-page-thumb19123329.jpg"/>
          <p:cNvPicPr>
            <a:picLocks noChangeAspect="1" noChangeArrowheads="1"/>
          </p:cNvPicPr>
          <p:nvPr/>
        </p:nvPicPr>
        <p:blipFill>
          <a:blip r:embed="rId2" cstate="print">
            <a:lum bright="10000" contrast="-20000"/>
          </a:blip>
          <a:srcRect/>
          <a:stretch>
            <a:fillRect/>
          </a:stretch>
        </p:blipFill>
        <p:spPr bwMode="auto">
          <a:xfrm>
            <a:off x="1115616" y="476672"/>
            <a:ext cx="4752528" cy="4752528"/>
          </a:xfrm>
          <a:prstGeom prst="rect">
            <a:avLst/>
          </a:prstGeom>
          <a:noFill/>
        </p:spPr>
      </p:pic>
      <p:sp>
        <p:nvSpPr>
          <p:cNvPr id="2" name="Rectangle 1"/>
          <p:cNvSpPr/>
          <p:nvPr/>
        </p:nvSpPr>
        <p:spPr>
          <a:xfrm>
            <a:off x="0" y="0"/>
            <a:ext cx="1008112" cy="6858000"/>
          </a:xfrm>
          <a:prstGeom prst="rect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189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28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Σ</a:t>
            </a:r>
          </a:p>
          <a:p>
            <a:pPr algn="ctr"/>
            <a:r>
              <a:rPr lang="el-GR" sz="28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Χ</a:t>
            </a:r>
          </a:p>
          <a:p>
            <a:pPr algn="ctr"/>
            <a:r>
              <a:rPr lang="el-GR" sz="28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Η</a:t>
            </a:r>
          </a:p>
          <a:p>
            <a:pPr algn="ctr"/>
            <a:r>
              <a:rPr lang="el-GR" sz="28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Μ</a:t>
            </a:r>
          </a:p>
          <a:p>
            <a:pPr algn="ctr"/>
            <a:r>
              <a:rPr lang="el-GR" sz="28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Α</a:t>
            </a:r>
          </a:p>
          <a:p>
            <a:pPr algn="ctr"/>
            <a:r>
              <a:rPr lang="el-GR" sz="28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Τ</a:t>
            </a:r>
          </a:p>
          <a:p>
            <a:pPr algn="ctr"/>
            <a:r>
              <a:rPr lang="el-GR" sz="28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Ι</a:t>
            </a:r>
          </a:p>
          <a:p>
            <a:pPr algn="ctr"/>
            <a:r>
              <a:rPr lang="el-GR" sz="28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Σ</a:t>
            </a:r>
          </a:p>
          <a:p>
            <a:pPr algn="ctr"/>
            <a:r>
              <a:rPr lang="el-GR" sz="28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Μ</a:t>
            </a:r>
          </a:p>
          <a:p>
            <a:pPr algn="ctr"/>
            <a:r>
              <a:rPr lang="el-GR" sz="28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Ο</a:t>
            </a:r>
          </a:p>
          <a:p>
            <a:pPr algn="ctr"/>
            <a:r>
              <a:rPr lang="el-GR" sz="28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Σ</a:t>
            </a:r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1403648" y="1340768"/>
            <a:ext cx="3240360" cy="3888432"/>
          </a:xfrm>
          <a:prstGeom prst="rect">
            <a:avLst/>
          </a:prstGeom>
          <a:effectLst>
            <a:outerShdw blurRad="40000" dist="23000" dir="5400000" rotWithShape="0">
              <a:srgbClr val="000000">
                <a:alpha val="35000"/>
              </a:srgbClr>
            </a:outerShdw>
            <a:softEdge rad="63500"/>
          </a:effectLst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>
            <a:normAutofit lnSpcReduction="1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/>
            </a:r>
            <a:br>
              <a:rPr kumimoji="0" lang="el-GR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r>
              <a:rPr kumimoji="0" lang="el-GR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      work</a:t>
            </a:r>
            <a:br>
              <a:rPr kumimoji="0" lang="el-GR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r>
              <a:rPr kumimoji="0" lang="el-GR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you work</a:t>
            </a:r>
            <a:br>
              <a:rPr kumimoji="0" lang="el-GR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r>
              <a:rPr kumimoji="0" lang="el-GR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we  work</a:t>
            </a:r>
            <a:br>
              <a:rPr kumimoji="0" lang="el-GR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r>
              <a:rPr kumimoji="0" lang="el-GR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they work</a:t>
            </a:r>
            <a:br>
              <a:rPr kumimoji="0" lang="el-GR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endParaRPr kumimoji="0" lang="el-GR" sz="4400" b="0" i="0" u="none" strike="noStrike" kern="1200" cap="none" spc="0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1026" name="Picture 2" descr="C:\Users\agapi\Documents\Desktop\pictures misc\books-stack-thumb18004335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68344" y="5589240"/>
            <a:ext cx="1080120" cy="1003176"/>
          </a:xfrm>
          <a:prstGeom prst="rect">
            <a:avLst/>
          </a:prstGeom>
          <a:noFill/>
          <a:effectLst>
            <a:softEdge rad="127000"/>
          </a:effectLst>
        </p:spPr>
      </p:pic>
      <p:sp>
        <p:nvSpPr>
          <p:cNvPr id="4" name="TextBox 3"/>
          <p:cNvSpPr txBox="1"/>
          <p:nvPr/>
        </p:nvSpPr>
        <p:spPr>
          <a:xfrm>
            <a:off x="6228184" y="1052736"/>
            <a:ext cx="158417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5400" b="1" dirty="0" smtClean="0">
                <a:solidFill>
                  <a:schemeClr val="accent2"/>
                </a:solidFill>
                <a:latin typeface="Century Gothic" pitchFamily="34" charset="0"/>
              </a:rPr>
              <a:t>but</a:t>
            </a:r>
            <a:endParaRPr lang="el-GR" sz="5400" b="1" dirty="0">
              <a:solidFill>
                <a:schemeClr val="accent2"/>
              </a:solidFill>
              <a:latin typeface="Century Gothic" pitchFamily="34" charset="0"/>
            </a:endParaRPr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5364088" y="2204864"/>
            <a:ext cx="3024336" cy="2952328"/>
          </a:xfrm>
          <a:prstGeom prst="rect">
            <a:avLst/>
          </a:prstGeom>
          <a:effectLst>
            <a:outerShdw blurRad="40000" dist="23000" dir="5400000" rotWithShape="0">
              <a:srgbClr val="000000">
                <a:alpha val="35000"/>
              </a:srgbClr>
            </a:outerShdw>
            <a:softEdge rad="63500"/>
          </a:effectLst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>
            <a:normAutofit fontScale="85000" lnSpcReduction="20000"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/>
            </a:r>
            <a:br>
              <a:rPr kumimoji="0" lang="el-GR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r>
              <a:rPr kumimoji="0" lang="el-GR" sz="5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he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5400" dirty="0" smtClean="0"/>
              <a:t>she</a:t>
            </a:r>
            <a:r>
              <a:rPr lang="el-GR" sz="5400" dirty="0" smtClean="0"/>
              <a:t>    work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5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it</a:t>
            </a:r>
            <a:r>
              <a:rPr kumimoji="0" lang="el-GR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/>
            </a:r>
            <a:br>
              <a:rPr kumimoji="0" lang="el-GR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endParaRPr kumimoji="0" lang="el-GR" sz="4400" b="0" i="0" u="none" strike="noStrike" kern="1200" cap="none" spc="0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028384" y="3068960"/>
            <a:ext cx="43204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4400" b="1" dirty="0" smtClean="0">
                <a:solidFill>
                  <a:schemeClr val="accent2">
                    <a:lumMod val="75000"/>
                  </a:schemeClr>
                </a:solidFill>
                <a:latin typeface="Century Gothic" pitchFamily="34" charset="0"/>
              </a:rPr>
              <a:t>s</a:t>
            </a:r>
            <a:endParaRPr lang="el-GR" sz="4400" b="1" dirty="0">
              <a:solidFill>
                <a:schemeClr val="accent2">
                  <a:lumMod val="75000"/>
                </a:schemeClr>
              </a:solidFill>
              <a:latin typeface="Century Gothic" pitchFamily="34" charset="0"/>
            </a:endParaRPr>
          </a:p>
        </p:txBody>
      </p:sp>
    </p:spTree>
  </p:cSld>
  <p:clrMapOvr>
    <a:masterClrMapping/>
  </p:clrMapOvr>
  <p:transition spd="slow" advTm="4000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 animBg="1"/>
      <p:bldP spid="8" grpId="0" build="allAtOnce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:\Users\agapi\Documents\Desktop\pictures misc\notebook-with-bookmark-open-page-thumb19123329.jpg"/>
          <p:cNvPicPr>
            <a:picLocks noChangeAspect="1" noChangeArrowheads="1"/>
          </p:cNvPicPr>
          <p:nvPr/>
        </p:nvPicPr>
        <p:blipFill>
          <a:blip r:embed="rId2" cstate="print">
            <a:lum bright="10000" contrast="-20000"/>
          </a:blip>
          <a:srcRect/>
          <a:stretch>
            <a:fillRect/>
          </a:stretch>
        </p:blipFill>
        <p:spPr bwMode="auto">
          <a:xfrm>
            <a:off x="1259632" y="980728"/>
            <a:ext cx="4752528" cy="4752528"/>
          </a:xfrm>
          <a:prstGeom prst="rect">
            <a:avLst/>
          </a:prstGeom>
          <a:noFill/>
        </p:spPr>
      </p:pic>
      <p:sp>
        <p:nvSpPr>
          <p:cNvPr id="2" name="Rectangle 1"/>
          <p:cNvSpPr/>
          <p:nvPr/>
        </p:nvSpPr>
        <p:spPr>
          <a:xfrm>
            <a:off x="0" y="0"/>
            <a:ext cx="1008112" cy="6858000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28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Κ</a:t>
            </a:r>
          </a:p>
          <a:p>
            <a:pPr algn="ctr"/>
            <a:r>
              <a:rPr lang="el-GR" sz="20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Α</a:t>
            </a:r>
          </a:p>
          <a:p>
            <a:pPr algn="ctr"/>
            <a:r>
              <a:rPr lang="el-GR" sz="20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Ν</a:t>
            </a:r>
          </a:p>
          <a:p>
            <a:pPr algn="ctr"/>
            <a:r>
              <a:rPr lang="el-GR" sz="20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Ο</a:t>
            </a:r>
          </a:p>
          <a:p>
            <a:pPr algn="ctr"/>
            <a:r>
              <a:rPr lang="el-GR" sz="20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Ν</a:t>
            </a:r>
          </a:p>
          <a:p>
            <a:pPr algn="ctr"/>
            <a:r>
              <a:rPr lang="el-GR" sz="20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Ε</a:t>
            </a:r>
          </a:p>
          <a:p>
            <a:pPr algn="ctr"/>
            <a:r>
              <a:rPr lang="el-GR" sz="20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Σ</a:t>
            </a:r>
          </a:p>
          <a:p>
            <a:pPr algn="ctr"/>
            <a:endParaRPr lang="el-GR" sz="2000" b="1" dirty="0" smtClean="0">
              <a:effectLst>
                <a:innerShdw blurRad="63500" dist="50800" dir="10800000">
                  <a:prstClr val="black">
                    <a:alpha val="50000"/>
                  </a:prstClr>
                </a:innerShdw>
              </a:effectLst>
              <a:latin typeface="Century Gothic" pitchFamily="34" charset="0"/>
            </a:endParaRPr>
          </a:p>
          <a:p>
            <a:pPr algn="ctr"/>
            <a:r>
              <a:rPr lang="el-GR" sz="20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Ο</a:t>
            </a:r>
          </a:p>
          <a:p>
            <a:pPr algn="ctr"/>
            <a:r>
              <a:rPr lang="el-GR" sz="20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Ρ</a:t>
            </a:r>
          </a:p>
          <a:p>
            <a:pPr algn="ctr"/>
            <a:r>
              <a:rPr lang="el-GR" sz="20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Θ</a:t>
            </a:r>
          </a:p>
          <a:p>
            <a:pPr algn="ctr"/>
            <a:r>
              <a:rPr lang="el-GR" sz="20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Ο</a:t>
            </a:r>
          </a:p>
          <a:p>
            <a:pPr algn="ctr"/>
            <a:r>
              <a:rPr lang="el-GR" sz="20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Γ</a:t>
            </a:r>
          </a:p>
          <a:p>
            <a:pPr algn="ctr"/>
            <a:r>
              <a:rPr lang="el-GR" sz="20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Ρ</a:t>
            </a:r>
          </a:p>
          <a:p>
            <a:pPr algn="ctr"/>
            <a:r>
              <a:rPr lang="el-GR" sz="20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Α</a:t>
            </a:r>
          </a:p>
          <a:p>
            <a:pPr algn="ctr"/>
            <a:r>
              <a:rPr lang="el-GR" sz="20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Φ</a:t>
            </a:r>
          </a:p>
          <a:p>
            <a:pPr algn="ctr"/>
            <a:r>
              <a:rPr lang="el-GR" sz="20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Ι</a:t>
            </a:r>
          </a:p>
          <a:p>
            <a:pPr algn="ctr"/>
            <a:r>
              <a:rPr lang="el-GR" sz="20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Α</a:t>
            </a:r>
          </a:p>
          <a:p>
            <a:pPr algn="ctr"/>
            <a:r>
              <a:rPr lang="el-GR" sz="20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Σ</a:t>
            </a:r>
          </a:p>
          <a:p>
            <a:pPr algn="ctr"/>
            <a:endParaRPr lang="el-GR" sz="2000" b="1" dirty="0" smtClean="0">
              <a:effectLst>
                <a:innerShdw blurRad="63500" dist="50800" dir="10800000">
                  <a:prstClr val="black">
                    <a:alpha val="50000"/>
                  </a:prstClr>
                </a:innerShdw>
              </a:effectLst>
              <a:latin typeface="Century Gothic" pitchFamily="34" charset="0"/>
            </a:endParaRPr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1331640" y="1916832"/>
            <a:ext cx="3672408" cy="3888432"/>
          </a:xfrm>
          <a:prstGeom prst="rect">
            <a:avLst/>
          </a:prstGeom>
          <a:effectLst>
            <a:outerShdw blurRad="40000" dist="23000" dir="5400000" rotWithShape="0">
              <a:srgbClr val="000000">
                <a:alpha val="35000"/>
              </a:srgbClr>
            </a:outerShdw>
            <a:softEdge rad="63500"/>
          </a:effectLst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>
            <a:normAutofit fontScale="97500" lnSpcReduction="1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/>
            </a:r>
            <a:br>
              <a:rPr kumimoji="0" lang="el-GR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r>
              <a:rPr kumimoji="0" lang="el-GR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I work?</a:t>
            </a:r>
            <a:br>
              <a:rPr kumimoji="0" lang="el-GR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r>
              <a:rPr kumimoji="0" lang="el-GR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 you work?</a:t>
            </a:r>
            <a:br>
              <a:rPr kumimoji="0" lang="el-GR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r>
              <a:rPr kumimoji="0" lang="el-GR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we work?</a:t>
            </a:r>
            <a:br>
              <a:rPr kumimoji="0" lang="el-GR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r>
              <a:rPr kumimoji="0" lang="el-GR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   they work?</a:t>
            </a:r>
            <a:br>
              <a:rPr kumimoji="0" lang="el-GR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endParaRPr kumimoji="0" lang="el-GR" sz="4400" b="0" i="0" u="none" strike="noStrike" kern="1200" cap="none" spc="0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331640" y="3212976"/>
            <a:ext cx="936104" cy="769441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el-GR" sz="4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do </a:t>
            </a:r>
            <a:endParaRPr lang="el-GR" sz="44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228184" y="1052736"/>
            <a:ext cx="158417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5400" b="1" dirty="0" smtClean="0">
                <a:solidFill>
                  <a:schemeClr val="accent2"/>
                </a:solidFill>
                <a:latin typeface="Century Gothic" pitchFamily="34" charset="0"/>
              </a:rPr>
              <a:t>but</a:t>
            </a:r>
            <a:endParaRPr lang="el-GR" sz="5400" b="1" dirty="0">
              <a:solidFill>
                <a:schemeClr val="accent2"/>
              </a:solidFill>
              <a:latin typeface="Century Gothic" pitchFamily="34" charset="0"/>
            </a:endParaRPr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5148064" y="2564904"/>
            <a:ext cx="3672408" cy="2304256"/>
          </a:xfrm>
          <a:prstGeom prst="rect">
            <a:avLst/>
          </a:prstGeom>
          <a:effectLst>
            <a:outerShdw blurRad="40000" dist="23000" dir="5400000" rotWithShape="0">
              <a:srgbClr val="000000">
                <a:alpha val="35000"/>
              </a:srgbClr>
            </a:outerShdw>
            <a:softEdge rad="63500"/>
          </a:effectLst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>
            <a:normAutofit fontScale="62500" lnSpcReduction="20000"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/>
            </a:r>
            <a:br>
              <a:rPr kumimoji="0" lang="el-GR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r>
              <a:rPr kumimoji="0" lang="el-GR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           </a:t>
            </a:r>
            <a:r>
              <a:rPr kumimoji="0" lang="el-GR" sz="6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he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l-GR" sz="6400" dirty="0" smtClean="0"/>
              <a:t>           </a:t>
            </a:r>
            <a:r>
              <a:rPr lang="en-GB" sz="6400" dirty="0" smtClean="0"/>
              <a:t>she</a:t>
            </a:r>
            <a:r>
              <a:rPr lang="el-GR" sz="6400" dirty="0" smtClean="0"/>
              <a:t>  work?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6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      it</a:t>
            </a:r>
            <a:r>
              <a:rPr kumimoji="0" lang="el-GR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/>
            </a:r>
            <a:br>
              <a:rPr kumimoji="0" lang="el-GR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endParaRPr kumimoji="0" lang="el-GR" sz="4400" b="0" i="0" u="none" strike="noStrike" kern="1200" cap="none" spc="0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148064" y="3284984"/>
            <a:ext cx="1296144" cy="707886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el-GR" sz="4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does </a:t>
            </a:r>
            <a:endParaRPr lang="el-GR" sz="40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ransition spd="med" advTm="2000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:\Users\agapi\Documents\Desktop\pictures misc\notebook-with-bookmark-open-page-thumb19123329.jpg"/>
          <p:cNvPicPr>
            <a:picLocks noChangeAspect="1" noChangeArrowheads="1"/>
          </p:cNvPicPr>
          <p:nvPr/>
        </p:nvPicPr>
        <p:blipFill>
          <a:blip r:embed="rId2" cstate="print">
            <a:lum bright="10000" contrast="-20000"/>
          </a:blip>
          <a:srcRect/>
          <a:stretch>
            <a:fillRect/>
          </a:stretch>
        </p:blipFill>
        <p:spPr bwMode="auto">
          <a:xfrm>
            <a:off x="1331640" y="836712"/>
            <a:ext cx="4752528" cy="4752528"/>
          </a:xfrm>
          <a:prstGeom prst="rect">
            <a:avLst/>
          </a:prstGeom>
          <a:noFill/>
        </p:spPr>
      </p:pic>
      <p:sp>
        <p:nvSpPr>
          <p:cNvPr id="2" name="Rectangle 1"/>
          <p:cNvSpPr/>
          <p:nvPr/>
        </p:nvSpPr>
        <p:spPr>
          <a:xfrm>
            <a:off x="0" y="0"/>
            <a:ext cx="1008112" cy="6858000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28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Κ</a:t>
            </a:r>
          </a:p>
          <a:p>
            <a:pPr algn="ctr"/>
            <a:r>
              <a:rPr lang="el-GR" sz="20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Α</a:t>
            </a:r>
          </a:p>
          <a:p>
            <a:pPr algn="ctr"/>
            <a:r>
              <a:rPr lang="el-GR" sz="20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Ν</a:t>
            </a:r>
          </a:p>
          <a:p>
            <a:pPr algn="ctr"/>
            <a:r>
              <a:rPr lang="el-GR" sz="20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Ο</a:t>
            </a:r>
          </a:p>
          <a:p>
            <a:pPr algn="ctr"/>
            <a:r>
              <a:rPr lang="el-GR" sz="20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Ν</a:t>
            </a:r>
          </a:p>
          <a:p>
            <a:pPr algn="ctr"/>
            <a:r>
              <a:rPr lang="el-GR" sz="20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Ε</a:t>
            </a:r>
          </a:p>
          <a:p>
            <a:pPr algn="ctr"/>
            <a:r>
              <a:rPr lang="el-GR" sz="20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Σ</a:t>
            </a:r>
          </a:p>
          <a:p>
            <a:pPr algn="ctr"/>
            <a:endParaRPr lang="el-GR" sz="2000" b="1" dirty="0" smtClean="0">
              <a:effectLst>
                <a:innerShdw blurRad="63500" dist="50800" dir="10800000">
                  <a:prstClr val="black">
                    <a:alpha val="50000"/>
                  </a:prstClr>
                </a:innerShdw>
              </a:effectLst>
              <a:latin typeface="Century Gothic" pitchFamily="34" charset="0"/>
            </a:endParaRPr>
          </a:p>
          <a:p>
            <a:pPr algn="ctr"/>
            <a:r>
              <a:rPr lang="el-GR" sz="20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Ο</a:t>
            </a:r>
          </a:p>
          <a:p>
            <a:pPr algn="ctr"/>
            <a:r>
              <a:rPr lang="el-GR" sz="20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Ρ</a:t>
            </a:r>
          </a:p>
          <a:p>
            <a:pPr algn="ctr"/>
            <a:r>
              <a:rPr lang="el-GR" sz="20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Θ</a:t>
            </a:r>
          </a:p>
          <a:p>
            <a:pPr algn="ctr"/>
            <a:r>
              <a:rPr lang="el-GR" sz="20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Ο</a:t>
            </a:r>
          </a:p>
          <a:p>
            <a:pPr algn="ctr"/>
            <a:r>
              <a:rPr lang="el-GR" sz="20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Γ</a:t>
            </a:r>
          </a:p>
          <a:p>
            <a:pPr algn="ctr"/>
            <a:r>
              <a:rPr lang="el-GR" sz="20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Ρ</a:t>
            </a:r>
          </a:p>
          <a:p>
            <a:pPr algn="ctr"/>
            <a:r>
              <a:rPr lang="el-GR" sz="20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Α</a:t>
            </a:r>
          </a:p>
          <a:p>
            <a:pPr algn="ctr"/>
            <a:r>
              <a:rPr lang="el-GR" sz="20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Φ</a:t>
            </a:r>
          </a:p>
          <a:p>
            <a:pPr algn="ctr"/>
            <a:r>
              <a:rPr lang="el-GR" sz="20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Ι</a:t>
            </a:r>
          </a:p>
          <a:p>
            <a:pPr algn="ctr"/>
            <a:r>
              <a:rPr lang="el-GR" sz="20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Α</a:t>
            </a:r>
          </a:p>
          <a:p>
            <a:pPr algn="ctr"/>
            <a:r>
              <a:rPr lang="el-GR" sz="20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Σ</a:t>
            </a:r>
          </a:p>
          <a:p>
            <a:pPr algn="ctr"/>
            <a:endParaRPr lang="el-GR" sz="2000" b="1" dirty="0" smtClean="0">
              <a:effectLst>
                <a:innerShdw blurRad="63500" dist="50800" dir="10800000">
                  <a:prstClr val="black">
                    <a:alpha val="50000"/>
                  </a:prstClr>
                </a:innerShdw>
              </a:effectLst>
              <a:latin typeface="Century Gothic" pitchFamily="34" charset="0"/>
            </a:endParaRPr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1331640" y="1700808"/>
            <a:ext cx="6912768" cy="4248472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pPr algn="ctr">
              <a:spcBef>
                <a:spcPct val="0"/>
              </a:spcBef>
            </a:pPr>
            <a:r>
              <a:rPr kumimoji="0" lang="el-GR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/>
            </a:r>
            <a:br>
              <a:rPr kumimoji="0" lang="el-GR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endParaRPr kumimoji="0" lang="el-GR" sz="3200" b="0" i="0" u="none" strike="noStrike" kern="1200" cap="none" spc="0" normalizeH="0" baseline="0" noProof="0" dirty="0" smtClean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algn="ctr">
              <a:spcBef>
                <a:spcPct val="0"/>
              </a:spcBef>
              <a:buClr>
                <a:schemeClr val="accent2"/>
              </a:buClr>
              <a:buFont typeface="Wingdings" pitchFamily="2" charset="2"/>
              <a:buChar char="Ø"/>
            </a:pPr>
            <a:r>
              <a:rPr lang="el-GR" sz="32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      στα ρήματα που λήγουν σε </a:t>
            </a:r>
            <a:r>
              <a:rPr lang="el-GR" sz="3200" b="1" u="sng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σύμφωνο +y</a:t>
            </a:r>
            <a:r>
              <a:rPr lang="el-GR" sz="32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, η κατάληξη είναι </a:t>
            </a:r>
          </a:p>
          <a:p>
            <a:pPr algn="ctr">
              <a:spcBef>
                <a:spcPct val="0"/>
              </a:spcBef>
              <a:buClr>
                <a:schemeClr val="accent2"/>
              </a:buClr>
            </a:pPr>
            <a:r>
              <a:rPr lang="el-GR" sz="32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αφού αποβάλουν το -y.</a:t>
            </a:r>
          </a:p>
          <a:p>
            <a:pPr algn="ctr">
              <a:spcBef>
                <a:spcPct val="0"/>
              </a:spcBef>
              <a:buClr>
                <a:schemeClr val="accent2"/>
              </a:buClr>
            </a:pPr>
            <a:r>
              <a:rPr lang="el-GR" sz="32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π.χ. study      </a:t>
            </a:r>
            <a:r>
              <a:rPr lang="el-GR" sz="32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6">
                    <a:lumMod val="7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sym typeface="Wingdings"/>
              </a:rPr>
              <a:t></a:t>
            </a:r>
            <a:r>
              <a:rPr lang="el-GR" sz="32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sym typeface="Wingdings"/>
              </a:rPr>
              <a:t>  </a:t>
            </a:r>
            <a:r>
              <a:rPr lang="el-GR" sz="32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he stud</a:t>
            </a:r>
            <a:r>
              <a:rPr lang="el-GR" sz="32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2"/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ies</a:t>
            </a:r>
          </a:p>
          <a:p>
            <a:pPr algn="ctr">
              <a:spcBef>
                <a:spcPct val="0"/>
              </a:spcBef>
              <a:buClr>
                <a:schemeClr val="accent2"/>
              </a:buClr>
            </a:pPr>
            <a:r>
              <a:rPr lang="el-GR" sz="32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(αλλά play </a:t>
            </a:r>
            <a:r>
              <a:rPr lang="el-GR" sz="32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6">
                    <a:lumMod val="7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sym typeface="Wingdings"/>
              </a:rPr>
              <a:t></a:t>
            </a:r>
            <a:r>
              <a:rPr lang="el-GR" sz="32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sym typeface="Wingdings"/>
              </a:rPr>
              <a:t> </a:t>
            </a:r>
            <a:r>
              <a:rPr lang="el-GR" sz="32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he play</a:t>
            </a:r>
            <a:r>
              <a:rPr lang="el-GR" sz="32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2"/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s</a:t>
            </a:r>
            <a:r>
              <a:rPr lang="el-GR" sz="32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bg1"/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)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/>
            </a:r>
            <a:br>
              <a:rPr kumimoji="0" lang="el-GR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endParaRPr kumimoji="0" lang="el-GR" sz="3200" b="0" i="0" u="none" strike="noStrike" kern="1200" cap="none" spc="0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452320" y="3140968"/>
            <a:ext cx="936104" cy="646331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el-GR" sz="36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-ies</a:t>
            </a:r>
            <a:endParaRPr lang="el-GR" sz="36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ransition spd="med" advTm="2000">
    <p:split orient="vert"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:\Users\agapi\Documents\Desktop\pictures misc\notebook-with-bookmark-open-page-thumb19123329.jpg"/>
          <p:cNvPicPr>
            <a:picLocks noChangeAspect="1" noChangeArrowheads="1"/>
          </p:cNvPicPr>
          <p:nvPr/>
        </p:nvPicPr>
        <p:blipFill>
          <a:blip r:embed="rId2" cstate="print">
            <a:lum bright="10000" contrast="-20000"/>
          </a:blip>
          <a:srcRect/>
          <a:stretch>
            <a:fillRect/>
          </a:stretch>
        </p:blipFill>
        <p:spPr bwMode="auto">
          <a:xfrm>
            <a:off x="1259632" y="980728"/>
            <a:ext cx="4752528" cy="4752528"/>
          </a:xfrm>
          <a:prstGeom prst="rect">
            <a:avLst/>
          </a:prstGeom>
          <a:noFill/>
        </p:spPr>
      </p:pic>
      <p:sp>
        <p:nvSpPr>
          <p:cNvPr id="2" name="Rectangle 1"/>
          <p:cNvSpPr/>
          <p:nvPr/>
        </p:nvSpPr>
        <p:spPr>
          <a:xfrm>
            <a:off x="0" y="0"/>
            <a:ext cx="1008112" cy="6858000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28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Κ</a:t>
            </a:r>
          </a:p>
          <a:p>
            <a:pPr algn="ctr"/>
            <a:r>
              <a:rPr lang="el-GR" sz="20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Α</a:t>
            </a:r>
          </a:p>
          <a:p>
            <a:pPr algn="ctr"/>
            <a:r>
              <a:rPr lang="el-GR" sz="20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Ν</a:t>
            </a:r>
          </a:p>
          <a:p>
            <a:pPr algn="ctr"/>
            <a:r>
              <a:rPr lang="el-GR" sz="20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Ο</a:t>
            </a:r>
          </a:p>
          <a:p>
            <a:pPr algn="ctr"/>
            <a:r>
              <a:rPr lang="el-GR" sz="20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Ν</a:t>
            </a:r>
          </a:p>
          <a:p>
            <a:pPr algn="ctr"/>
            <a:r>
              <a:rPr lang="el-GR" sz="20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Ε</a:t>
            </a:r>
          </a:p>
          <a:p>
            <a:pPr algn="ctr"/>
            <a:r>
              <a:rPr lang="el-GR" sz="20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Σ</a:t>
            </a:r>
          </a:p>
          <a:p>
            <a:pPr algn="ctr"/>
            <a:endParaRPr lang="el-GR" sz="2000" b="1" dirty="0" smtClean="0">
              <a:effectLst>
                <a:innerShdw blurRad="63500" dist="50800" dir="10800000">
                  <a:prstClr val="black">
                    <a:alpha val="50000"/>
                  </a:prstClr>
                </a:innerShdw>
              </a:effectLst>
              <a:latin typeface="Century Gothic" pitchFamily="34" charset="0"/>
            </a:endParaRPr>
          </a:p>
          <a:p>
            <a:pPr algn="ctr"/>
            <a:r>
              <a:rPr lang="el-GR" sz="20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Ο</a:t>
            </a:r>
          </a:p>
          <a:p>
            <a:pPr algn="ctr"/>
            <a:r>
              <a:rPr lang="el-GR" sz="20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Ρ</a:t>
            </a:r>
          </a:p>
          <a:p>
            <a:pPr algn="ctr"/>
            <a:r>
              <a:rPr lang="el-GR" sz="20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Θ</a:t>
            </a:r>
          </a:p>
          <a:p>
            <a:pPr algn="ctr"/>
            <a:r>
              <a:rPr lang="el-GR" sz="20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Ο</a:t>
            </a:r>
          </a:p>
          <a:p>
            <a:pPr algn="ctr"/>
            <a:r>
              <a:rPr lang="el-GR" sz="20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Γ</a:t>
            </a:r>
          </a:p>
          <a:p>
            <a:pPr algn="ctr"/>
            <a:r>
              <a:rPr lang="el-GR" sz="20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Ρ</a:t>
            </a:r>
          </a:p>
          <a:p>
            <a:pPr algn="ctr"/>
            <a:r>
              <a:rPr lang="el-GR" sz="20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Α</a:t>
            </a:r>
          </a:p>
          <a:p>
            <a:pPr algn="ctr"/>
            <a:r>
              <a:rPr lang="el-GR" sz="20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Φ</a:t>
            </a:r>
          </a:p>
          <a:p>
            <a:pPr algn="ctr"/>
            <a:r>
              <a:rPr lang="el-GR" sz="20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Ι</a:t>
            </a:r>
          </a:p>
          <a:p>
            <a:pPr algn="ctr"/>
            <a:r>
              <a:rPr lang="el-GR" sz="20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Α</a:t>
            </a:r>
          </a:p>
          <a:p>
            <a:pPr algn="ctr"/>
            <a:r>
              <a:rPr lang="el-GR" sz="20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Σ</a:t>
            </a:r>
          </a:p>
          <a:p>
            <a:pPr algn="ctr"/>
            <a:endParaRPr lang="el-GR" sz="2000" b="1" dirty="0" smtClean="0">
              <a:effectLst>
                <a:innerShdw blurRad="63500" dist="50800" dir="10800000">
                  <a:prstClr val="black">
                    <a:alpha val="50000"/>
                  </a:prstClr>
                </a:innerShdw>
              </a:effectLst>
              <a:latin typeface="Century Gothic" pitchFamily="34" charset="0"/>
            </a:endParaRPr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1331640" y="1916832"/>
            <a:ext cx="3672408" cy="3888432"/>
          </a:xfrm>
          <a:prstGeom prst="rect">
            <a:avLst/>
          </a:prstGeom>
          <a:effectLst>
            <a:outerShdw blurRad="40000" dist="23000" dir="5400000" rotWithShape="0">
              <a:srgbClr val="000000">
                <a:alpha val="35000"/>
              </a:srgbClr>
            </a:outerShdw>
            <a:softEdge rad="63500"/>
          </a:effectLst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>
            <a:normAutofit fontScale="97500" lnSpcReduction="1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/>
            </a:r>
            <a:br>
              <a:rPr kumimoji="0" lang="el-GR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r>
              <a:rPr kumimoji="0" lang="el-GR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I work?</a:t>
            </a:r>
            <a:br>
              <a:rPr kumimoji="0" lang="el-GR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r>
              <a:rPr kumimoji="0" lang="el-GR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 you work?</a:t>
            </a:r>
            <a:br>
              <a:rPr kumimoji="0" lang="el-GR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r>
              <a:rPr kumimoji="0" lang="el-GR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we work?</a:t>
            </a:r>
            <a:br>
              <a:rPr kumimoji="0" lang="el-GR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r>
              <a:rPr kumimoji="0" lang="el-GR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   they work?</a:t>
            </a:r>
            <a:br>
              <a:rPr kumimoji="0" lang="el-GR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endParaRPr kumimoji="0" lang="el-GR" sz="4400" b="0" i="0" u="none" strike="noStrike" kern="1200" cap="none" spc="0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331640" y="3212976"/>
            <a:ext cx="936104" cy="769441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el-GR" sz="4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do </a:t>
            </a:r>
            <a:endParaRPr lang="el-GR" sz="44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228184" y="1052736"/>
            <a:ext cx="158417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5400" b="1" dirty="0" smtClean="0">
                <a:solidFill>
                  <a:schemeClr val="accent2"/>
                </a:solidFill>
                <a:latin typeface="Century Gothic" pitchFamily="34" charset="0"/>
              </a:rPr>
              <a:t>but</a:t>
            </a:r>
            <a:endParaRPr lang="el-GR" sz="5400" b="1" dirty="0">
              <a:solidFill>
                <a:schemeClr val="accent2"/>
              </a:solidFill>
              <a:latin typeface="Century Gothic" pitchFamily="34" charset="0"/>
            </a:endParaRPr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5148064" y="2564904"/>
            <a:ext cx="3672408" cy="2304256"/>
          </a:xfrm>
          <a:prstGeom prst="rect">
            <a:avLst/>
          </a:prstGeom>
          <a:effectLst>
            <a:outerShdw blurRad="40000" dist="23000" dir="5400000" rotWithShape="0">
              <a:srgbClr val="000000">
                <a:alpha val="35000"/>
              </a:srgbClr>
            </a:outerShdw>
            <a:softEdge rad="63500"/>
          </a:effectLst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>
            <a:normAutofit fontScale="62500" lnSpcReduction="20000"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/>
            </a:r>
            <a:br>
              <a:rPr kumimoji="0" lang="el-GR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r>
              <a:rPr kumimoji="0" lang="el-GR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           </a:t>
            </a:r>
            <a:r>
              <a:rPr kumimoji="0" lang="el-GR" sz="6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he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l-GR" sz="6400" dirty="0" smtClean="0"/>
              <a:t>           </a:t>
            </a:r>
            <a:r>
              <a:rPr lang="en-GB" sz="6400" dirty="0" smtClean="0"/>
              <a:t>she</a:t>
            </a:r>
            <a:r>
              <a:rPr lang="el-GR" sz="6400" dirty="0" smtClean="0"/>
              <a:t>  work?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6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      it</a:t>
            </a:r>
            <a:r>
              <a:rPr kumimoji="0" lang="el-GR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/>
            </a:r>
            <a:br>
              <a:rPr kumimoji="0" lang="el-GR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endParaRPr kumimoji="0" lang="el-GR" sz="4400" b="0" i="0" u="none" strike="noStrike" kern="1200" cap="none" spc="0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148064" y="3284984"/>
            <a:ext cx="1296144" cy="707886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el-GR" sz="4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does </a:t>
            </a:r>
            <a:endParaRPr lang="el-GR" sz="40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ransition spd="med" advTm="2000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008112" cy="6858000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28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Κ</a:t>
            </a:r>
          </a:p>
          <a:p>
            <a:pPr algn="ctr"/>
            <a:r>
              <a:rPr lang="el-GR" sz="20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Α</a:t>
            </a:r>
          </a:p>
          <a:p>
            <a:pPr algn="ctr"/>
            <a:r>
              <a:rPr lang="el-GR" sz="20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Ν</a:t>
            </a:r>
          </a:p>
          <a:p>
            <a:pPr algn="ctr"/>
            <a:r>
              <a:rPr lang="el-GR" sz="20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Ο</a:t>
            </a:r>
          </a:p>
          <a:p>
            <a:pPr algn="ctr"/>
            <a:r>
              <a:rPr lang="el-GR" sz="20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Ν</a:t>
            </a:r>
          </a:p>
          <a:p>
            <a:pPr algn="ctr"/>
            <a:r>
              <a:rPr lang="el-GR" sz="20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Ε</a:t>
            </a:r>
          </a:p>
          <a:p>
            <a:pPr algn="ctr"/>
            <a:r>
              <a:rPr lang="el-GR" sz="20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Σ</a:t>
            </a:r>
          </a:p>
          <a:p>
            <a:pPr algn="ctr"/>
            <a:endParaRPr lang="el-GR" sz="2000" b="1" dirty="0" smtClean="0">
              <a:effectLst>
                <a:innerShdw blurRad="63500" dist="50800" dir="10800000">
                  <a:prstClr val="black">
                    <a:alpha val="50000"/>
                  </a:prstClr>
                </a:innerShdw>
              </a:effectLst>
              <a:latin typeface="Century Gothic" pitchFamily="34" charset="0"/>
            </a:endParaRPr>
          </a:p>
          <a:p>
            <a:pPr algn="ctr"/>
            <a:r>
              <a:rPr lang="el-GR" sz="20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Ο</a:t>
            </a:r>
          </a:p>
          <a:p>
            <a:pPr algn="ctr"/>
            <a:r>
              <a:rPr lang="el-GR" sz="20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Ρ</a:t>
            </a:r>
          </a:p>
          <a:p>
            <a:pPr algn="ctr"/>
            <a:r>
              <a:rPr lang="el-GR" sz="20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Θ</a:t>
            </a:r>
          </a:p>
          <a:p>
            <a:pPr algn="ctr"/>
            <a:r>
              <a:rPr lang="el-GR" sz="20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Ο</a:t>
            </a:r>
          </a:p>
          <a:p>
            <a:pPr algn="ctr"/>
            <a:r>
              <a:rPr lang="el-GR" sz="20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Γ</a:t>
            </a:r>
          </a:p>
          <a:p>
            <a:pPr algn="ctr"/>
            <a:r>
              <a:rPr lang="el-GR" sz="20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Ρ</a:t>
            </a:r>
          </a:p>
          <a:p>
            <a:pPr algn="ctr"/>
            <a:r>
              <a:rPr lang="el-GR" sz="20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Α</a:t>
            </a:r>
          </a:p>
          <a:p>
            <a:pPr algn="ctr"/>
            <a:r>
              <a:rPr lang="el-GR" sz="20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Φ</a:t>
            </a:r>
          </a:p>
          <a:p>
            <a:pPr algn="ctr"/>
            <a:r>
              <a:rPr lang="el-GR" sz="20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Ι</a:t>
            </a:r>
          </a:p>
          <a:p>
            <a:pPr algn="ctr"/>
            <a:r>
              <a:rPr lang="el-GR" sz="20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Α</a:t>
            </a:r>
          </a:p>
          <a:p>
            <a:pPr algn="ctr"/>
            <a:r>
              <a:rPr lang="el-GR" sz="20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Σ</a:t>
            </a:r>
          </a:p>
          <a:p>
            <a:pPr algn="ctr"/>
            <a:endParaRPr lang="el-GR" sz="2000" b="1" dirty="0" smtClean="0">
              <a:effectLst>
                <a:innerShdw blurRad="63500" dist="50800" dir="10800000">
                  <a:prstClr val="black">
                    <a:alpha val="50000"/>
                  </a:prstClr>
                </a:innerShdw>
              </a:effectLst>
              <a:latin typeface="Century Gothic" pitchFamily="34" charset="0"/>
            </a:endParaRPr>
          </a:p>
        </p:txBody>
      </p:sp>
      <p:pic>
        <p:nvPicPr>
          <p:cNvPr id="3" name="Picture 2" descr="C:\Users\agapi\Documents\Desktop\pictures misc\notebook-with-bookmark-open-page-thumb19123329.jpg"/>
          <p:cNvPicPr>
            <a:picLocks noChangeAspect="1" noChangeArrowheads="1"/>
          </p:cNvPicPr>
          <p:nvPr/>
        </p:nvPicPr>
        <p:blipFill>
          <a:blip r:embed="rId2" cstate="print">
            <a:lum bright="10000" contrast="-20000"/>
          </a:blip>
          <a:srcRect/>
          <a:stretch>
            <a:fillRect/>
          </a:stretch>
        </p:blipFill>
        <p:spPr bwMode="auto">
          <a:xfrm>
            <a:off x="1331640" y="1052736"/>
            <a:ext cx="4824536" cy="4680520"/>
          </a:xfrm>
          <a:prstGeom prst="rect">
            <a:avLst/>
          </a:prstGeom>
          <a:noFill/>
        </p:spPr>
      </p:pic>
      <p:sp>
        <p:nvSpPr>
          <p:cNvPr id="4" name="TextBox 3"/>
          <p:cNvSpPr txBox="1"/>
          <p:nvPr/>
        </p:nvSpPr>
        <p:spPr>
          <a:xfrm>
            <a:off x="1475656" y="2060849"/>
            <a:ext cx="4896544" cy="4524315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>
              <a:spcBef>
                <a:spcPct val="0"/>
              </a:spcBef>
              <a:buClr>
                <a:schemeClr val="accent2"/>
              </a:buClr>
            </a:pPr>
            <a:r>
              <a:rPr lang="el-GR" sz="36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Στα ρήματα που τελειώνουν σε -s, -ss, -sh, -ch, -x και -o η κατάληξη στο γ’ ενικό πρόσωπο είναι</a:t>
            </a:r>
          </a:p>
          <a:p>
            <a:pPr algn="ctr">
              <a:spcBef>
                <a:spcPct val="0"/>
              </a:spcBef>
              <a:buClr>
                <a:schemeClr val="accent2"/>
              </a:buClr>
            </a:pPr>
            <a:r>
              <a:rPr lang="el-GR" sz="36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π.χ. he finish</a:t>
            </a:r>
            <a:r>
              <a:rPr lang="el-GR" sz="36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2"/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es</a:t>
            </a:r>
          </a:p>
          <a:p>
            <a:pPr algn="ctr">
              <a:spcBef>
                <a:spcPct val="0"/>
              </a:spcBef>
              <a:buClr>
                <a:schemeClr val="accent2"/>
              </a:buClr>
            </a:pPr>
            <a:r>
              <a:rPr lang="el-GR" sz="36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s</a:t>
            </a:r>
            <a:r>
              <a:rPr lang="en-GB" sz="36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he</a:t>
            </a:r>
            <a:r>
              <a:rPr lang="el-GR" sz="36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 go</a:t>
            </a:r>
            <a:r>
              <a:rPr lang="el-GR" sz="36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2"/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es</a:t>
            </a:r>
          </a:p>
          <a:p>
            <a:pPr algn="ctr"/>
            <a:endParaRPr lang="el-GR" sz="3600" b="1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499992" y="188640"/>
            <a:ext cx="44644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3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στο γ’ ενικό πρόσωπο </a:t>
            </a:r>
            <a:endParaRPr lang="el-GR" sz="36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508104" y="4221088"/>
            <a:ext cx="936104" cy="646331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el-GR" sz="36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-es</a:t>
            </a:r>
            <a:endParaRPr lang="el-GR" sz="36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 rot="313931">
            <a:off x="8711952" y="332656"/>
            <a:ext cx="864096" cy="576064"/>
          </a:xfrm>
          <a:prstGeom prst="rect">
            <a:avLst/>
          </a:prstGeom>
          <a:solidFill>
            <a:srgbClr val="F319BA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l-GR" sz="2000" b="1" dirty="0" smtClean="0"/>
              <a:t>1</a:t>
            </a:r>
            <a:endParaRPr lang="el-GR" sz="2000" b="1" dirty="0"/>
          </a:p>
        </p:txBody>
      </p:sp>
      <p:pic>
        <p:nvPicPr>
          <p:cNvPr id="1027" name="Picture 3" descr="C:\Users\agapi\Documents\Desktop\pictures misc\notebook-with-bookmark-open-page-thumb19123329.jpg"/>
          <p:cNvPicPr>
            <a:picLocks noChangeAspect="1" noChangeArrowheads="1"/>
          </p:cNvPicPr>
          <p:nvPr/>
        </p:nvPicPr>
        <p:blipFill>
          <a:blip r:embed="rId2" cstate="print">
            <a:lum bright="10000" contrast="-20000"/>
          </a:blip>
          <a:srcRect/>
          <a:stretch>
            <a:fillRect/>
          </a:stretch>
        </p:blipFill>
        <p:spPr bwMode="auto">
          <a:xfrm>
            <a:off x="1187624" y="1340768"/>
            <a:ext cx="4752528" cy="4752528"/>
          </a:xfrm>
          <a:prstGeom prst="rect">
            <a:avLst/>
          </a:prstGeom>
          <a:noFill/>
        </p:spPr>
      </p:pic>
      <p:sp>
        <p:nvSpPr>
          <p:cNvPr id="2" name="Rectangle 1"/>
          <p:cNvSpPr/>
          <p:nvPr/>
        </p:nvSpPr>
        <p:spPr>
          <a:xfrm>
            <a:off x="0" y="0"/>
            <a:ext cx="1008112" cy="6858000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28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Σ</a:t>
            </a:r>
          </a:p>
          <a:p>
            <a:pPr algn="ctr"/>
            <a:r>
              <a:rPr lang="el-GR" sz="28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Χ</a:t>
            </a:r>
          </a:p>
          <a:p>
            <a:pPr algn="ctr"/>
            <a:r>
              <a:rPr lang="el-GR" sz="28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Η</a:t>
            </a:r>
          </a:p>
          <a:p>
            <a:pPr algn="ctr"/>
            <a:r>
              <a:rPr lang="el-GR" sz="28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Μ</a:t>
            </a:r>
          </a:p>
          <a:p>
            <a:pPr algn="ctr"/>
            <a:r>
              <a:rPr lang="el-GR" sz="28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Α</a:t>
            </a:r>
          </a:p>
          <a:p>
            <a:pPr algn="ctr"/>
            <a:r>
              <a:rPr lang="el-GR" sz="28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Τ</a:t>
            </a:r>
          </a:p>
          <a:p>
            <a:pPr algn="ctr"/>
            <a:r>
              <a:rPr lang="el-GR" sz="28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Ι</a:t>
            </a:r>
          </a:p>
          <a:p>
            <a:pPr algn="ctr"/>
            <a:r>
              <a:rPr lang="el-GR" sz="28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Σ</a:t>
            </a:r>
          </a:p>
          <a:p>
            <a:pPr algn="ctr"/>
            <a:r>
              <a:rPr lang="el-GR" sz="28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Μ</a:t>
            </a:r>
          </a:p>
          <a:p>
            <a:pPr algn="ctr"/>
            <a:r>
              <a:rPr lang="el-GR" sz="28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Ο</a:t>
            </a:r>
          </a:p>
          <a:p>
            <a:pPr algn="ctr"/>
            <a:r>
              <a:rPr lang="el-GR" sz="28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Σ</a:t>
            </a:r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1331640" y="2204864"/>
            <a:ext cx="5976664" cy="3888432"/>
          </a:xfrm>
          <a:prstGeom prst="rect">
            <a:avLst/>
          </a:prstGeom>
          <a:effectLst>
            <a:outerShdw blurRad="40000" dist="23000" dir="5400000" rotWithShape="0">
              <a:srgbClr val="000000">
                <a:alpha val="35000"/>
              </a:srgbClr>
            </a:outerShdw>
            <a:softEdge rad="63500"/>
          </a:effectLst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>
            <a:normAutofit fontScale="85000" lnSpcReduction="20000"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/>
            </a:r>
            <a:br>
              <a:rPr kumimoji="0" lang="el-GR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r>
              <a:rPr kumimoji="0" lang="el-GR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                  	</a:t>
            </a:r>
            <a:r>
              <a:rPr lang="el-GR" sz="4400" b="1" dirty="0" smtClean="0"/>
              <a:t>am</a:t>
            </a:r>
            <a:r>
              <a:rPr kumimoji="0" lang="el-GR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br>
              <a:rPr kumimoji="0" lang="el-GR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r>
              <a:rPr kumimoji="0" lang="el-GR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you            	</a:t>
            </a:r>
            <a:r>
              <a:rPr kumimoji="0" lang="el-GR" sz="4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are</a:t>
            </a:r>
          </a:p>
          <a:p>
            <a:pPr lvl="0">
              <a:spcBef>
                <a:spcPct val="0"/>
              </a:spcBef>
              <a:defRPr/>
            </a:pPr>
            <a:r>
              <a:rPr lang="en-GB" sz="4400" dirty="0" smtClean="0"/>
              <a:t>he</a:t>
            </a:r>
            <a:r>
              <a:rPr lang="el-GR" sz="4400" dirty="0" smtClean="0"/>
              <a:t>/she/it  	</a:t>
            </a:r>
            <a:r>
              <a:rPr lang="el-GR" sz="4400" b="1" dirty="0" smtClean="0"/>
              <a:t>is</a:t>
            </a:r>
            <a:r>
              <a:rPr lang="el-GR" sz="4400" dirty="0" smtClean="0"/>
              <a:t>     work</a:t>
            </a:r>
            <a:r>
              <a:rPr lang="el-GR" sz="4400" b="1" dirty="0" smtClean="0">
                <a:solidFill>
                  <a:schemeClr val="accent2"/>
                </a:solidFill>
              </a:rPr>
              <a:t>ing</a:t>
            </a:r>
            <a:r>
              <a:rPr kumimoji="0" lang="el-GR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/>
            </a:r>
            <a:br>
              <a:rPr kumimoji="0" lang="el-GR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r>
              <a:rPr kumimoji="0" lang="el-GR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we             	</a:t>
            </a:r>
            <a:r>
              <a:rPr kumimoji="0" lang="el-GR" sz="4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are</a:t>
            </a:r>
            <a:r>
              <a:rPr kumimoji="0" lang="el-GR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4400" dirty="0" smtClean="0"/>
              <a:t>you</a:t>
            </a:r>
            <a:r>
              <a:rPr lang="el-GR" sz="4400" dirty="0" smtClean="0"/>
              <a:t>            	</a:t>
            </a:r>
            <a:r>
              <a:rPr lang="el-GR" sz="4400" b="1" dirty="0" smtClean="0"/>
              <a:t>are</a:t>
            </a:r>
            <a:r>
              <a:rPr kumimoji="0" lang="el-GR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/>
            </a:r>
            <a:br>
              <a:rPr kumimoji="0" lang="el-GR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r>
              <a:rPr kumimoji="0" lang="el-GR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they          	</a:t>
            </a:r>
            <a:r>
              <a:rPr kumimoji="0" lang="el-GR" sz="4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are</a:t>
            </a:r>
            <a:r>
              <a:rPr kumimoji="0" lang="el-GR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br>
              <a:rPr kumimoji="0" lang="el-GR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endParaRPr kumimoji="0" lang="el-GR" sz="4400" b="0" i="0" u="none" strike="noStrike" kern="1200" cap="none" spc="0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8028384" y="0"/>
            <a:ext cx="1115616" cy="19168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dirty="0">
              <a:solidFill>
                <a:schemeClr val="bg1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987824" y="332656"/>
            <a:ext cx="57606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3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στις καταφατικές προτάσεις: </a:t>
            </a:r>
            <a:endParaRPr lang="el-GR" sz="36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  <p:transition spd="med" advTm="2000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:\Users\agapi\Documents\Desktop\pictures misc\notebook-with-bookmark-open-page-thumb19123329.jpg"/>
          <p:cNvPicPr>
            <a:picLocks noChangeAspect="1" noChangeArrowheads="1"/>
          </p:cNvPicPr>
          <p:nvPr/>
        </p:nvPicPr>
        <p:blipFill>
          <a:blip r:embed="rId2" cstate="print">
            <a:lum bright="10000" contrast="-20000"/>
          </a:blip>
          <a:srcRect/>
          <a:stretch>
            <a:fillRect/>
          </a:stretch>
        </p:blipFill>
        <p:spPr bwMode="auto">
          <a:xfrm>
            <a:off x="1331640" y="1052736"/>
            <a:ext cx="4824536" cy="4680520"/>
          </a:xfrm>
          <a:prstGeom prst="rect">
            <a:avLst/>
          </a:prstGeom>
          <a:noFill/>
        </p:spPr>
      </p:pic>
      <p:sp>
        <p:nvSpPr>
          <p:cNvPr id="2" name="TextBox 1"/>
          <p:cNvSpPr txBox="1"/>
          <p:nvPr/>
        </p:nvSpPr>
        <p:spPr>
          <a:xfrm>
            <a:off x="1259632" y="2060848"/>
            <a:ext cx="5040560" cy="4524315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>
              <a:spcBef>
                <a:spcPct val="0"/>
              </a:spcBef>
              <a:buClr>
                <a:schemeClr val="accent2"/>
              </a:buClr>
            </a:pPr>
            <a:r>
              <a:rPr lang="el-GR" sz="36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Στα ρήματα που λήγουν σε </a:t>
            </a:r>
            <a:r>
              <a:rPr lang="el-GR" sz="3600" b="1" u="sng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σύμφωνο +y</a:t>
            </a:r>
            <a:r>
              <a:rPr lang="el-GR" sz="36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, η κατάληξη είναι    </a:t>
            </a:r>
          </a:p>
          <a:p>
            <a:pPr algn="ctr">
              <a:spcBef>
                <a:spcPct val="0"/>
              </a:spcBef>
              <a:buClr>
                <a:schemeClr val="accent2"/>
              </a:buClr>
            </a:pPr>
            <a:r>
              <a:rPr lang="el-GR" sz="36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αφού αποβάλουν το -y.</a:t>
            </a:r>
          </a:p>
          <a:p>
            <a:pPr algn="ctr">
              <a:spcBef>
                <a:spcPct val="0"/>
              </a:spcBef>
              <a:buClr>
                <a:schemeClr val="accent2"/>
              </a:buClr>
            </a:pPr>
            <a:r>
              <a:rPr lang="el-GR" sz="36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π.χ. study </a:t>
            </a:r>
            <a:r>
              <a:rPr lang="el-GR" sz="36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6">
                    <a:lumMod val="7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sym typeface="Wingdings"/>
              </a:rPr>
              <a:t></a:t>
            </a:r>
            <a:r>
              <a:rPr lang="el-GR" sz="36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sym typeface="Wingdings"/>
              </a:rPr>
              <a:t>  </a:t>
            </a:r>
            <a:r>
              <a:rPr lang="el-GR" sz="36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he stud</a:t>
            </a:r>
            <a:r>
              <a:rPr lang="el-GR" sz="36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2"/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ies</a:t>
            </a:r>
          </a:p>
          <a:p>
            <a:pPr algn="ctr">
              <a:spcBef>
                <a:spcPct val="0"/>
              </a:spcBef>
              <a:buClr>
                <a:schemeClr val="accent2"/>
              </a:buClr>
            </a:pPr>
            <a:r>
              <a:rPr lang="el-GR" sz="3600" b="1" spc="5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αλλά </a:t>
            </a:r>
          </a:p>
          <a:p>
            <a:pPr algn="ctr">
              <a:spcBef>
                <a:spcPct val="0"/>
              </a:spcBef>
              <a:buClr>
                <a:schemeClr val="accent2"/>
              </a:buClr>
            </a:pPr>
            <a:r>
              <a:rPr lang="el-GR" sz="36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play </a:t>
            </a:r>
            <a:r>
              <a:rPr lang="el-GR" sz="36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6">
                    <a:lumMod val="7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sym typeface="Wingdings"/>
              </a:rPr>
              <a:t></a:t>
            </a:r>
            <a:r>
              <a:rPr lang="el-GR" sz="36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sym typeface="Wingdings"/>
              </a:rPr>
              <a:t> </a:t>
            </a:r>
            <a:r>
              <a:rPr lang="el-GR" sz="36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he play</a:t>
            </a:r>
            <a:r>
              <a:rPr lang="el-GR" sz="36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2"/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s</a:t>
            </a:r>
            <a:r>
              <a:rPr lang="el-GR" sz="36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bg1"/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)</a:t>
            </a:r>
          </a:p>
          <a:p>
            <a:pPr algn="ctr"/>
            <a:endParaRPr lang="el-GR" sz="3600" b="1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008112" cy="6858000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28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Κ</a:t>
            </a:r>
          </a:p>
          <a:p>
            <a:pPr algn="ctr"/>
            <a:r>
              <a:rPr lang="el-GR" sz="20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Α</a:t>
            </a:r>
          </a:p>
          <a:p>
            <a:pPr algn="ctr"/>
            <a:r>
              <a:rPr lang="el-GR" sz="20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Ν</a:t>
            </a:r>
          </a:p>
          <a:p>
            <a:pPr algn="ctr"/>
            <a:r>
              <a:rPr lang="el-GR" sz="20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Ο</a:t>
            </a:r>
          </a:p>
          <a:p>
            <a:pPr algn="ctr"/>
            <a:r>
              <a:rPr lang="el-GR" sz="20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Ν</a:t>
            </a:r>
          </a:p>
          <a:p>
            <a:pPr algn="ctr"/>
            <a:r>
              <a:rPr lang="el-GR" sz="20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Ε</a:t>
            </a:r>
          </a:p>
          <a:p>
            <a:pPr algn="ctr"/>
            <a:r>
              <a:rPr lang="el-GR" sz="20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Σ</a:t>
            </a:r>
          </a:p>
          <a:p>
            <a:pPr algn="ctr"/>
            <a:endParaRPr lang="el-GR" sz="2000" b="1" dirty="0" smtClean="0">
              <a:effectLst>
                <a:innerShdw blurRad="63500" dist="50800" dir="10800000">
                  <a:prstClr val="black">
                    <a:alpha val="50000"/>
                  </a:prstClr>
                </a:innerShdw>
              </a:effectLst>
              <a:latin typeface="Century Gothic" pitchFamily="34" charset="0"/>
            </a:endParaRPr>
          </a:p>
          <a:p>
            <a:pPr algn="ctr"/>
            <a:r>
              <a:rPr lang="el-GR" sz="20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Ο</a:t>
            </a:r>
          </a:p>
          <a:p>
            <a:pPr algn="ctr"/>
            <a:r>
              <a:rPr lang="el-GR" sz="20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Ρ</a:t>
            </a:r>
          </a:p>
          <a:p>
            <a:pPr algn="ctr"/>
            <a:r>
              <a:rPr lang="el-GR" sz="20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Θ</a:t>
            </a:r>
          </a:p>
          <a:p>
            <a:pPr algn="ctr"/>
            <a:r>
              <a:rPr lang="el-GR" sz="20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Ο</a:t>
            </a:r>
          </a:p>
          <a:p>
            <a:pPr algn="ctr"/>
            <a:r>
              <a:rPr lang="el-GR" sz="20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Γ</a:t>
            </a:r>
          </a:p>
          <a:p>
            <a:pPr algn="ctr"/>
            <a:r>
              <a:rPr lang="el-GR" sz="20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Ρ</a:t>
            </a:r>
          </a:p>
          <a:p>
            <a:pPr algn="ctr"/>
            <a:r>
              <a:rPr lang="el-GR" sz="20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Α</a:t>
            </a:r>
          </a:p>
          <a:p>
            <a:pPr algn="ctr"/>
            <a:r>
              <a:rPr lang="el-GR" sz="20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Φ</a:t>
            </a:r>
          </a:p>
          <a:p>
            <a:pPr algn="ctr"/>
            <a:r>
              <a:rPr lang="el-GR" sz="20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Ι</a:t>
            </a:r>
          </a:p>
          <a:p>
            <a:pPr algn="ctr"/>
            <a:r>
              <a:rPr lang="el-GR" sz="20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Α</a:t>
            </a:r>
          </a:p>
          <a:p>
            <a:pPr algn="ctr"/>
            <a:r>
              <a:rPr lang="el-GR" sz="20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Σ</a:t>
            </a:r>
          </a:p>
          <a:p>
            <a:pPr algn="ctr"/>
            <a:endParaRPr lang="el-GR" sz="2000" b="1" dirty="0" smtClean="0">
              <a:effectLst>
                <a:innerShdw blurRad="63500" dist="50800" dir="10800000">
                  <a:prstClr val="black">
                    <a:alpha val="50000"/>
                  </a:prstClr>
                </a:innerShdw>
              </a:effectLst>
              <a:latin typeface="Century Gothic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436096" y="3212976"/>
            <a:ext cx="936104" cy="646331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el-GR" sz="36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-ies</a:t>
            </a:r>
            <a:endParaRPr lang="el-GR" sz="36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ransition spd="med" advTm="2000">
    <p:split orient="vert"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:\Users\agapi\Documents\Desktop\pictures misc\notebook-with-bookmark-open-page-thumb19123329.jpg"/>
          <p:cNvPicPr>
            <a:picLocks noChangeAspect="1" noChangeArrowheads="1"/>
          </p:cNvPicPr>
          <p:nvPr/>
        </p:nvPicPr>
        <p:blipFill>
          <a:blip r:embed="rId2" cstate="print">
            <a:lum bright="10000" contrast="-20000"/>
          </a:blip>
          <a:srcRect/>
          <a:stretch>
            <a:fillRect/>
          </a:stretch>
        </p:blipFill>
        <p:spPr bwMode="auto">
          <a:xfrm>
            <a:off x="1331640" y="836712"/>
            <a:ext cx="4752528" cy="4752528"/>
          </a:xfrm>
          <a:prstGeom prst="rect">
            <a:avLst/>
          </a:prstGeom>
          <a:noFill/>
        </p:spPr>
      </p:pic>
      <p:sp>
        <p:nvSpPr>
          <p:cNvPr id="2" name="Title 1"/>
          <p:cNvSpPr txBox="1">
            <a:spLocks/>
          </p:cNvSpPr>
          <p:nvPr/>
        </p:nvSpPr>
        <p:spPr>
          <a:xfrm>
            <a:off x="1331640" y="1700808"/>
            <a:ext cx="6336704" cy="4248472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pPr algn="ctr">
              <a:spcBef>
                <a:spcPct val="0"/>
              </a:spcBef>
            </a:pPr>
            <a:r>
              <a:rPr kumimoji="0" lang="el-GR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/>
            </a:r>
            <a:br>
              <a:rPr kumimoji="0" lang="el-GR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endParaRPr kumimoji="0" lang="el-GR" sz="3200" b="0" i="0" u="none" strike="noStrike" kern="1200" cap="none" spc="0" normalizeH="0" baseline="0" noProof="0" dirty="0" smtClean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algn="ctr">
              <a:spcBef>
                <a:spcPct val="0"/>
              </a:spcBef>
              <a:buClr>
                <a:schemeClr val="accent2"/>
              </a:buClr>
              <a:buFont typeface="Wingdings" pitchFamily="2" charset="2"/>
              <a:buChar char="Ø"/>
            </a:pPr>
            <a:r>
              <a:rPr lang="el-GR" sz="32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      </a:t>
            </a:r>
            <a:r>
              <a:rPr lang="el-GR" sz="36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Στα ρήματα που λήγουν σε </a:t>
            </a:r>
            <a:r>
              <a:rPr lang="el-GR" sz="3600" b="1" u="sng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-s, -ss, -sh, -ch, -x και -o </a:t>
            </a:r>
            <a:r>
              <a:rPr lang="el-GR" sz="36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η κατάληξη είναι</a:t>
            </a:r>
          </a:p>
          <a:p>
            <a:pPr algn="ctr">
              <a:spcBef>
                <a:spcPct val="0"/>
              </a:spcBef>
              <a:buClr>
                <a:schemeClr val="accent2"/>
              </a:buClr>
            </a:pPr>
            <a:r>
              <a:rPr lang="el-GR" sz="36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π.χ. he finish</a:t>
            </a:r>
            <a:r>
              <a:rPr lang="el-GR" sz="36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2"/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es</a:t>
            </a:r>
          </a:p>
          <a:p>
            <a:pPr algn="ctr">
              <a:spcBef>
                <a:spcPct val="0"/>
              </a:spcBef>
              <a:buClr>
                <a:schemeClr val="accent2"/>
              </a:buClr>
            </a:pPr>
            <a:r>
              <a:rPr lang="el-GR" sz="36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s</a:t>
            </a:r>
            <a:r>
              <a:rPr lang="en-GB" sz="36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he</a:t>
            </a:r>
            <a:r>
              <a:rPr lang="el-GR" sz="36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 go</a:t>
            </a:r>
            <a:r>
              <a:rPr lang="el-GR" sz="36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2"/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es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/>
            </a:r>
            <a:br>
              <a:rPr kumimoji="0" lang="el-GR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endParaRPr kumimoji="0" lang="el-GR" sz="3200" b="0" i="0" u="none" strike="noStrike" kern="1200" cap="none" spc="0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008112" cy="6858000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28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Κ</a:t>
            </a:r>
          </a:p>
          <a:p>
            <a:pPr algn="ctr"/>
            <a:r>
              <a:rPr lang="el-GR" sz="20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Α</a:t>
            </a:r>
          </a:p>
          <a:p>
            <a:pPr algn="ctr"/>
            <a:r>
              <a:rPr lang="el-GR" sz="20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Ν</a:t>
            </a:r>
          </a:p>
          <a:p>
            <a:pPr algn="ctr"/>
            <a:r>
              <a:rPr lang="el-GR" sz="20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Ο</a:t>
            </a:r>
          </a:p>
          <a:p>
            <a:pPr algn="ctr"/>
            <a:r>
              <a:rPr lang="el-GR" sz="20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Ν</a:t>
            </a:r>
          </a:p>
          <a:p>
            <a:pPr algn="ctr"/>
            <a:r>
              <a:rPr lang="el-GR" sz="20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Ε</a:t>
            </a:r>
          </a:p>
          <a:p>
            <a:pPr algn="ctr"/>
            <a:r>
              <a:rPr lang="el-GR" sz="20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Σ</a:t>
            </a:r>
          </a:p>
          <a:p>
            <a:pPr algn="ctr"/>
            <a:endParaRPr lang="el-GR" sz="2000" b="1" dirty="0" smtClean="0">
              <a:effectLst>
                <a:innerShdw blurRad="63500" dist="50800" dir="10800000">
                  <a:prstClr val="black">
                    <a:alpha val="50000"/>
                  </a:prstClr>
                </a:innerShdw>
              </a:effectLst>
              <a:latin typeface="Century Gothic" pitchFamily="34" charset="0"/>
            </a:endParaRPr>
          </a:p>
          <a:p>
            <a:pPr algn="ctr"/>
            <a:r>
              <a:rPr lang="el-GR" sz="20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Ο</a:t>
            </a:r>
          </a:p>
          <a:p>
            <a:pPr algn="ctr"/>
            <a:r>
              <a:rPr lang="el-GR" sz="20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Ρ</a:t>
            </a:r>
          </a:p>
          <a:p>
            <a:pPr algn="ctr"/>
            <a:r>
              <a:rPr lang="el-GR" sz="20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Θ</a:t>
            </a:r>
          </a:p>
          <a:p>
            <a:pPr algn="ctr"/>
            <a:r>
              <a:rPr lang="el-GR" sz="20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Ο</a:t>
            </a:r>
          </a:p>
          <a:p>
            <a:pPr algn="ctr"/>
            <a:r>
              <a:rPr lang="el-GR" sz="20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Γ</a:t>
            </a:r>
          </a:p>
          <a:p>
            <a:pPr algn="ctr"/>
            <a:r>
              <a:rPr lang="el-GR" sz="20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Ρ</a:t>
            </a:r>
          </a:p>
          <a:p>
            <a:pPr algn="ctr"/>
            <a:r>
              <a:rPr lang="el-GR" sz="20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Α</a:t>
            </a:r>
          </a:p>
          <a:p>
            <a:pPr algn="ctr"/>
            <a:r>
              <a:rPr lang="el-GR" sz="20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Φ</a:t>
            </a:r>
          </a:p>
          <a:p>
            <a:pPr algn="ctr"/>
            <a:r>
              <a:rPr lang="el-GR" sz="20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Ι</a:t>
            </a:r>
          </a:p>
          <a:p>
            <a:pPr algn="ctr"/>
            <a:r>
              <a:rPr lang="el-GR" sz="20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Α</a:t>
            </a:r>
          </a:p>
          <a:p>
            <a:pPr algn="ctr"/>
            <a:r>
              <a:rPr lang="el-GR" sz="20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Σ</a:t>
            </a:r>
          </a:p>
          <a:p>
            <a:pPr algn="ctr"/>
            <a:endParaRPr lang="el-GR" sz="2000" b="1" dirty="0" smtClean="0">
              <a:effectLst>
                <a:innerShdw blurRad="63500" dist="50800" dir="10800000">
                  <a:prstClr val="black">
                    <a:alpha val="50000"/>
                  </a:prstClr>
                </a:innerShdw>
              </a:effectLst>
              <a:latin typeface="Century Gothic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012160" y="3789040"/>
            <a:ext cx="936104" cy="646331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el-GR" sz="36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-es</a:t>
            </a:r>
            <a:endParaRPr lang="el-GR" sz="36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316416" y="5877272"/>
            <a:ext cx="595311" cy="7446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Box 6"/>
          <p:cNvSpPr txBox="1"/>
          <p:nvPr/>
        </p:nvSpPr>
        <p:spPr>
          <a:xfrm>
            <a:off x="1331640" y="188640"/>
            <a:ext cx="44644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3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στο γ’ ενικό πρόσωπο </a:t>
            </a:r>
            <a:endParaRPr lang="el-GR" sz="36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  <p:transition spd="med" advTm="2000">
    <p:split orient="vert"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:\Users\agapi\Documents\Desktop\pictures misc\notebook-with-bookmark-open-page-thumb19123329.jpg"/>
          <p:cNvPicPr>
            <a:picLocks noChangeAspect="1" noChangeArrowheads="1"/>
          </p:cNvPicPr>
          <p:nvPr/>
        </p:nvPicPr>
        <p:blipFill>
          <a:blip r:embed="rId2" cstate="print">
            <a:lum bright="10000" contrast="-20000"/>
          </a:blip>
          <a:srcRect/>
          <a:stretch>
            <a:fillRect/>
          </a:stretch>
        </p:blipFill>
        <p:spPr bwMode="auto">
          <a:xfrm>
            <a:off x="1331640" y="836712"/>
            <a:ext cx="4752528" cy="4752528"/>
          </a:xfrm>
          <a:prstGeom prst="rect">
            <a:avLst/>
          </a:prstGeom>
          <a:noFill/>
        </p:spPr>
      </p:pic>
      <p:sp>
        <p:nvSpPr>
          <p:cNvPr id="2" name="Rectangle 1"/>
          <p:cNvSpPr/>
          <p:nvPr/>
        </p:nvSpPr>
        <p:spPr>
          <a:xfrm>
            <a:off x="0" y="0"/>
            <a:ext cx="1008112" cy="6858000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28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Κ</a:t>
            </a:r>
          </a:p>
          <a:p>
            <a:pPr algn="ctr"/>
            <a:r>
              <a:rPr lang="el-GR" sz="20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Α</a:t>
            </a:r>
          </a:p>
          <a:p>
            <a:pPr algn="ctr"/>
            <a:r>
              <a:rPr lang="el-GR" sz="20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Ν</a:t>
            </a:r>
          </a:p>
          <a:p>
            <a:pPr algn="ctr"/>
            <a:r>
              <a:rPr lang="el-GR" sz="20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Ο</a:t>
            </a:r>
          </a:p>
          <a:p>
            <a:pPr algn="ctr"/>
            <a:r>
              <a:rPr lang="el-GR" sz="20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Ν</a:t>
            </a:r>
          </a:p>
          <a:p>
            <a:pPr algn="ctr"/>
            <a:r>
              <a:rPr lang="el-GR" sz="20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Ε</a:t>
            </a:r>
          </a:p>
          <a:p>
            <a:pPr algn="ctr"/>
            <a:r>
              <a:rPr lang="el-GR" sz="20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Σ</a:t>
            </a:r>
          </a:p>
          <a:p>
            <a:pPr algn="ctr"/>
            <a:endParaRPr lang="el-GR" sz="2000" b="1" dirty="0" smtClean="0">
              <a:effectLst>
                <a:innerShdw blurRad="63500" dist="50800" dir="10800000">
                  <a:prstClr val="black">
                    <a:alpha val="50000"/>
                  </a:prstClr>
                </a:innerShdw>
              </a:effectLst>
              <a:latin typeface="Century Gothic" pitchFamily="34" charset="0"/>
            </a:endParaRPr>
          </a:p>
          <a:p>
            <a:pPr algn="ctr"/>
            <a:r>
              <a:rPr lang="el-GR" sz="20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Ο</a:t>
            </a:r>
          </a:p>
          <a:p>
            <a:pPr algn="ctr"/>
            <a:r>
              <a:rPr lang="el-GR" sz="20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Ρ</a:t>
            </a:r>
          </a:p>
          <a:p>
            <a:pPr algn="ctr"/>
            <a:r>
              <a:rPr lang="el-GR" sz="20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Θ</a:t>
            </a:r>
          </a:p>
          <a:p>
            <a:pPr algn="ctr"/>
            <a:r>
              <a:rPr lang="el-GR" sz="20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Ο</a:t>
            </a:r>
          </a:p>
          <a:p>
            <a:pPr algn="ctr"/>
            <a:r>
              <a:rPr lang="el-GR" sz="20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Γ</a:t>
            </a:r>
          </a:p>
          <a:p>
            <a:pPr algn="ctr"/>
            <a:r>
              <a:rPr lang="el-GR" sz="20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Ρ</a:t>
            </a:r>
          </a:p>
          <a:p>
            <a:pPr algn="ctr"/>
            <a:r>
              <a:rPr lang="el-GR" sz="20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Α</a:t>
            </a:r>
          </a:p>
          <a:p>
            <a:pPr algn="ctr"/>
            <a:r>
              <a:rPr lang="el-GR" sz="20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Φ</a:t>
            </a:r>
          </a:p>
          <a:p>
            <a:pPr algn="ctr"/>
            <a:r>
              <a:rPr lang="el-GR" sz="20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Ι</a:t>
            </a:r>
          </a:p>
          <a:p>
            <a:pPr algn="ctr"/>
            <a:r>
              <a:rPr lang="el-GR" sz="20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Α</a:t>
            </a:r>
          </a:p>
          <a:p>
            <a:pPr algn="ctr"/>
            <a:r>
              <a:rPr lang="el-GR" sz="20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Σ</a:t>
            </a:r>
          </a:p>
          <a:p>
            <a:pPr algn="ctr"/>
            <a:endParaRPr lang="el-GR" sz="2000" b="1" dirty="0" smtClean="0">
              <a:effectLst>
                <a:innerShdw blurRad="63500" dist="50800" dir="10800000">
                  <a:prstClr val="black">
                    <a:alpha val="50000"/>
                  </a:prstClr>
                </a:innerShdw>
              </a:effectLst>
              <a:latin typeface="Century Gothic" pitchFamily="34" charset="0"/>
            </a:endParaRPr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1331640" y="1700808"/>
            <a:ext cx="6912768" cy="4248472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pPr algn="ctr">
              <a:spcBef>
                <a:spcPct val="0"/>
              </a:spcBef>
            </a:pPr>
            <a:r>
              <a:rPr kumimoji="0" lang="el-GR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/>
            </a:r>
            <a:br>
              <a:rPr kumimoji="0" lang="el-GR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endParaRPr kumimoji="0" lang="el-GR" sz="3200" b="0" i="0" u="none" strike="noStrike" kern="1200" cap="none" spc="0" normalizeH="0" baseline="0" noProof="0" dirty="0" smtClean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algn="ctr">
              <a:spcBef>
                <a:spcPct val="0"/>
              </a:spcBef>
              <a:buClr>
                <a:schemeClr val="accent2"/>
              </a:buClr>
              <a:buFont typeface="Wingdings" pitchFamily="2" charset="2"/>
              <a:buChar char="Ø"/>
            </a:pPr>
            <a:r>
              <a:rPr lang="el-GR" sz="32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      στα ρήματα που λήγουν σε </a:t>
            </a:r>
            <a:r>
              <a:rPr lang="el-GR" sz="3200" b="1" u="sng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σύμφωνο +y</a:t>
            </a:r>
            <a:r>
              <a:rPr lang="el-GR" sz="32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, η κατάληξη είναι </a:t>
            </a:r>
          </a:p>
          <a:p>
            <a:pPr algn="ctr">
              <a:spcBef>
                <a:spcPct val="0"/>
              </a:spcBef>
              <a:buClr>
                <a:schemeClr val="accent2"/>
              </a:buClr>
            </a:pPr>
            <a:r>
              <a:rPr lang="el-GR" sz="32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αφού αποβάλουν το -y.</a:t>
            </a:r>
          </a:p>
          <a:p>
            <a:pPr algn="ctr">
              <a:spcBef>
                <a:spcPct val="0"/>
              </a:spcBef>
              <a:buClr>
                <a:schemeClr val="accent2"/>
              </a:buClr>
            </a:pPr>
            <a:r>
              <a:rPr lang="el-GR" sz="32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π.χ. study      </a:t>
            </a:r>
            <a:r>
              <a:rPr lang="el-GR" sz="32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6">
                    <a:lumMod val="7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sym typeface="Wingdings"/>
              </a:rPr>
              <a:t></a:t>
            </a:r>
            <a:r>
              <a:rPr lang="el-GR" sz="32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sym typeface="Wingdings"/>
              </a:rPr>
              <a:t>  </a:t>
            </a:r>
            <a:r>
              <a:rPr lang="el-GR" sz="32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he stud</a:t>
            </a:r>
            <a:r>
              <a:rPr lang="el-GR" sz="32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2"/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ies</a:t>
            </a:r>
          </a:p>
          <a:p>
            <a:pPr algn="ctr">
              <a:spcBef>
                <a:spcPct val="0"/>
              </a:spcBef>
              <a:buClr>
                <a:schemeClr val="accent2"/>
              </a:buClr>
            </a:pPr>
            <a:r>
              <a:rPr lang="el-GR" sz="32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(αλλά play </a:t>
            </a:r>
            <a:r>
              <a:rPr lang="el-GR" sz="32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6">
                    <a:lumMod val="7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sym typeface="Wingdings"/>
              </a:rPr>
              <a:t></a:t>
            </a:r>
            <a:r>
              <a:rPr lang="el-GR" sz="32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sym typeface="Wingdings"/>
              </a:rPr>
              <a:t> </a:t>
            </a:r>
            <a:r>
              <a:rPr lang="el-GR" sz="32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he play</a:t>
            </a:r>
            <a:r>
              <a:rPr lang="el-GR" sz="32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2"/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s</a:t>
            </a:r>
            <a:r>
              <a:rPr lang="el-GR" sz="32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bg1"/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)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/>
            </a:r>
            <a:br>
              <a:rPr kumimoji="0" lang="el-GR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endParaRPr kumimoji="0" lang="el-GR" sz="3200" b="0" i="0" u="none" strike="noStrike" kern="1200" cap="none" spc="0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452320" y="3140968"/>
            <a:ext cx="936104" cy="646331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el-GR" sz="36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-ies</a:t>
            </a:r>
            <a:endParaRPr lang="el-GR" sz="36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ransition spd="med" advTm="2000">
    <p:split orient="vert"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:\Users\agapi\Documents\Desktop\pictures misc\notebook-with-bookmark-open-page-thumb19123329.jpg"/>
          <p:cNvPicPr>
            <a:picLocks noChangeAspect="1" noChangeArrowheads="1"/>
          </p:cNvPicPr>
          <p:nvPr/>
        </p:nvPicPr>
        <p:blipFill>
          <a:blip r:embed="rId2" cstate="print">
            <a:lum bright="10000" contrast="-20000"/>
          </a:blip>
          <a:srcRect/>
          <a:stretch>
            <a:fillRect/>
          </a:stretch>
        </p:blipFill>
        <p:spPr bwMode="auto">
          <a:xfrm>
            <a:off x="1331640" y="836712"/>
            <a:ext cx="4752528" cy="4752528"/>
          </a:xfrm>
          <a:prstGeom prst="rect">
            <a:avLst/>
          </a:prstGeom>
          <a:noFill/>
        </p:spPr>
      </p:pic>
      <p:sp>
        <p:nvSpPr>
          <p:cNvPr id="2" name="Title 1"/>
          <p:cNvSpPr txBox="1">
            <a:spLocks/>
          </p:cNvSpPr>
          <p:nvPr/>
        </p:nvSpPr>
        <p:spPr>
          <a:xfrm>
            <a:off x="1331640" y="1700808"/>
            <a:ext cx="6336704" cy="4248472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pPr algn="ctr">
              <a:spcBef>
                <a:spcPct val="0"/>
              </a:spcBef>
            </a:pPr>
            <a:r>
              <a:rPr kumimoji="0" lang="el-GR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/>
            </a:r>
            <a:br>
              <a:rPr kumimoji="0" lang="el-GR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endParaRPr kumimoji="0" lang="el-GR" sz="3200" b="0" i="0" u="none" strike="noStrike" kern="1200" cap="none" spc="0" normalizeH="0" baseline="0" noProof="0" dirty="0" smtClean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algn="ctr">
              <a:spcBef>
                <a:spcPct val="0"/>
              </a:spcBef>
              <a:buClr>
                <a:schemeClr val="accent2"/>
              </a:buClr>
              <a:buFont typeface="Wingdings" pitchFamily="2" charset="2"/>
              <a:buChar char="Ø"/>
            </a:pPr>
            <a:r>
              <a:rPr lang="el-GR" sz="32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      </a:t>
            </a:r>
            <a:r>
              <a:rPr lang="el-GR" sz="36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Στα ρήματα που λήγουν σε </a:t>
            </a:r>
            <a:r>
              <a:rPr lang="el-GR" sz="3600" b="1" u="sng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-s, -ss, -sh, -ch, -x και -o </a:t>
            </a:r>
            <a:r>
              <a:rPr lang="el-GR" sz="36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η κατάληξη είναι</a:t>
            </a:r>
          </a:p>
          <a:p>
            <a:pPr algn="ctr">
              <a:spcBef>
                <a:spcPct val="0"/>
              </a:spcBef>
              <a:buClr>
                <a:schemeClr val="accent2"/>
              </a:buClr>
            </a:pPr>
            <a:r>
              <a:rPr lang="el-GR" sz="36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π.χ. he finish</a:t>
            </a:r>
            <a:r>
              <a:rPr lang="el-GR" sz="36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2"/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es</a:t>
            </a:r>
          </a:p>
          <a:p>
            <a:pPr algn="ctr">
              <a:spcBef>
                <a:spcPct val="0"/>
              </a:spcBef>
              <a:buClr>
                <a:schemeClr val="accent2"/>
              </a:buClr>
            </a:pPr>
            <a:r>
              <a:rPr lang="el-GR" sz="36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s</a:t>
            </a:r>
            <a:r>
              <a:rPr lang="en-GB" sz="36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he</a:t>
            </a:r>
            <a:r>
              <a:rPr lang="el-GR" sz="36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 go</a:t>
            </a:r>
            <a:r>
              <a:rPr lang="el-GR" sz="36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2"/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es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/>
            </a:r>
            <a:br>
              <a:rPr kumimoji="0" lang="el-GR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endParaRPr kumimoji="0" lang="el-GR" sz="3200" b="0" i="0" u="none" strike="noStrike" kern="1200" cap="none" spc="0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008112" cy="6858000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28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Κ</a:t>
            </a:r>
          </a:p>
          <a:p>
            <a:pPr algn="ctr"/>
            <a:r>
              <a:rPr lang="el-GR" sz="20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Α</a:t>
            </a:r>
          </a:p>
          <a:p>
            <a:pPr algn="ctr"/>
            <a:r>
              <a:rPr lang="el-GR" sz="20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Ν</a:t>
            </a:r>
          </a:p>
          <a:p>
            <a:pPr algn="ctr"/>
            <a:r>
              <a:rPr lang="el-GR" sz="20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Ο</a:t>
            </a:r>
          </a:p>
          <a:p>
            <a:pPr algn="ctr"/>
            <a:r>
              <a:rPr lang="el-GR" sz="20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Ν</a:t>
            </a:r>
          </a:p>
          <a:p>
            <a:pPr algn="ctr"/>
            <a:r>
              <a:rPr lang="el-GR" sz="20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Ε</a:t>
            </a:r>
          </a:p>
          <a:p>
            <a:pPr algn="ctr"/>
            <a:r>
              <a:rPr lang="el-GR" sz="20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Σ</a:t>
            </a:r>
          </a:p>
          <a:p>
            <a:pPr algn="ctr"/>
            <a:endParaRPr lang="el-GR" sz="2000" b="1" dirty="0" smtClean="0">
              <a:effectLst>
                <a:innerShdw blurRad="63500" dist="50800" dir="10800000">
                  <a:prstClr val="black">
                    <a:alpha val="50000"/>
                  </a:prstClr>
                </a:innerShdw>
              </a:effectLst>
              <a:latin typeface="Century Gothic" pitchFamily="34" charset="0"/>
            </a:endParaRPr>
          </a:p>
          <a:p>
            <a:pPr algn="ctr"/>
            <a:r>
              <a:rPr lang="el-GR" sz="20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Ο</a:t>
            </a:r>
          </a:p>
          <a:p>
            <a:pPr algn="ctr"/>
            <a:r>
              <a:rPr lang="el-GR" sz="20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Ρ</a:t>
            </a:r>
          </a:p>
          <a:p>
            <a:pPr algn="ctr"/>
            <a:r>
              <a:rPr lang="el-GR" sz="20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Θ</a:t>
            </a:r>
          </a:p>
          <a:p>
            <a:pPr algn="ctr"/>
            <a:r>
              <a:rPr lang="el-GR" sz="20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Ο</a:t>
            </a:r>
          </a:p>
          <a:p>
            <a:pPr algn="ctr"/>
            <a:r>
              <a:rPr lang="el-GR" sz="20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Γ</a:t>
            </a:r>
          </a:p>
          <a:p>
            <a:pPr algn="ctr"/>
            <a:r>
              <a:rPr lang="el-GR" sz="20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Ρ</a:t>
            </a:r>
          </a:p>
          <a:p>
            <a:pPr algn="ctr"/>
            <a:r>
              <a:rPr lang="el-GR" sz="20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Α</a:t>
            </a:r>
          </a:p>
          <a:p>
            <a:pPr algn="ctr"/>
            <a:r>
              <a:rPr lang="el-GR" sz="20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Φ</a:t>
            </a:r>
          </a:p>
          <a:p>
            <a:pPr algn="ctr"/>
            <a:r>
              <a:rPr lang="el-GR" sz="20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Ι</a:t>
            </a:r>
          </a:p>
          <a:p>
            <a:pPr algn="ctr"/>
            <a:r>
              <a:rPr lang="el-GR" sz="20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Α</a:t>
            </a:r>
          </a:p>
          <a:p>
            <a:pPr algn="ctr"/>
            <a:r>
              <a:rPr lang="el-GR" sz="20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Σ</a:t>
            </a:r>
          </a:p>
          <a:p>
            <a:pPr algn="ctr"/>
            <a:endParaRPr lang="el-GR" sz="2000" b="1" dirty="0" smtClean="0">
              <a:effectLst>
                <a:innerShdw blurRad="63500" dist="50800" dir="10800000">
                  <a:prstClr val="black">
                    <a:alpha val="50000"/>
                  </a:prstClr>
                </a:innerShdw>
              </a:effectLst>
              <a:latin typeface="Century Gothic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012160" y="3789040"/>
            <a:ext cx="936104" cy="646331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el-GR" sz="36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-es</a:t>
            </a:r>
            <a:endParaRPr lang="el-GR" sz="36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316416" y="5877272"/>
            <a:ext cx="595311" cy="7446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Box 6"/>
          <p:cNvSpPr txBox="1"/>
          <p:nvPr/>
        </p:nvSpPr>
        <p:spPr>
          <a:xfrm>
            <a:off x="1331640" y="188640"/>
            <a:ext cx="44644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3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στο γ’ ενικό πρόσωπο </a:t>
            </a:r>
            <a:endParaRPr lang="el-GR" sz="36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  <p:transition spd="med" advTm="2000">
    <p:split orient="vert"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860032" y="1844824"/>
            <a:ext cx="3240360" cy="3888432"/>
          </a:xfrm>
          <a:effectLst>
            <a:outerShdw blurRad="40000" dist="23000" dir="5400000" rotWithShape="0">
              <a:srgbClr val="000000">
                <a:alpha val="35000"/>
              </a:srgbClr>
            </a:outerShdw>
            <a:softEdge rad="63500"/>
          </a:effectLst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el-GR" dirty="0" smtClean="0"/>
              <a:t/>
            </a:r>
            <a:br>
              <a:rPr lang="el-GR" dirty="0" smtClean="0"/>
            </a:br>
            <a:r>
              <a:rPr lang="el-GR" dirty="0" smtClean="0"/>
              <a:t>I work</a:t>
            </a:r>
            <a:br>
              <a:rPr lang="el-GR" dirty="0" smtClean="0"/>
            </a:br>
            <a:r>
              <a:rPr lang="el-GR" dirty="0" smtClean="0"/>
              <a:t>you work</a:t>
            </a:r>
            <a:br>
              <a:rPr lang="el-GR" dirty="0" smtClean="0"/>
            </a:br>
            <a:r>
              <a:rPr lang="el-GR" dirty="0" smtClean="0"/>
              <a:t>we work</a:t>
            </a:r>
            <a:br>
              <a:rPr lang="el-GR" dirty="0" smtClean="0"/>
            </a:br>
            <a:r>
              <a:rPr lang="el-GR" dirty="0" smtClean="0"/>
              <a:t>they work</a:t>
            </a:r>
            <a:br>
              <a:rPr lang="el-GR" dirty="0" smtClean="0"/>
            </a:br>
            <a:endParaRPr lang="el-G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63688" y="260648"/>
            <a:ext cx="6400800" cy="1296144"/>
          </a:xfrm>
        </p:spPr>
        <p:txBody>
          <a:bodyPr/>
          <a:lstStyle/>
          <a:p>
            <a:endParaRPr lang="el-GR" dirty="0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1008112" cy="6858000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28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Κ</a:t>
            </a:r>
          </a:p>
          <a:p>
            <a:pPr algn="ctr"/>
            <a:r>
              <a:rPr lang="el-GR" sz="20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Α</a:t>
            </a:r>
          </a:p>
          <a:p>
            <a:pPr algn="ctr"/>
            <a:r>
              <a:rPr lang="el-GR" sz="20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Ν</a:t>
            </a:r>
          </a:p>
          <a:p>
            <a:pPr algn="ctr"/>
            <a:r>
              <a:rPr lang="el-GR" sz="20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Ο</a:t>
            </a:r>
          </a:p>
          <a:p>
            <a:pPr algn="ctr"/>
            <a:r>
              <a:rPr lang="el-GR" sz="20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Ν</a:t>
            </a:r>
          </a:p>
          <a:p>
            <a:pPr algn="ctr"/>
            <a:r>
              <a:rPr lang="el-GR" sz="20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Ε</a:t>
            </a:r>
          </a:p>
          <a:p>
            <a:pPr algn="ctr"/>
            <a:r>
              <a:rPr lang="el-GR" sz="20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Σ</a:t>
            </a:r>
          </a:p>
          <a:p>
            <a:pPr algn="ctr"/>
            <a:endParaRPr lang="el-GR" sz="2000" b="1" dirty="0" smtClean="0">
              <a:effectLst>
                <a:innerShdw blurRad="63500" dist="50800" dir="10800000">
                  <a:prstClr val="black">
                    <a:alpha val="50000"/>
                  </a:prstClr>
                </a:innerShdw>
              </a:effectLst>
              <a:latin typeface="Century Gothic" pitchFamily="34" charset="0"/>
            </a:endParaRPr>
          </a:p>
          <a:p>
            <a:pPr algn="ctr"/>
            <a:r>
              <a:rPr lang="el-GR" sz="20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Ο</a:t>
            </a:r>
          </a:p>
          <a:p>
            <a:pPr algn="ctr"/>
            <a:r>
              <a:rPr lang="el-GR" sz="20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Ρ</a:t>
            </a:r>
          </a:p>
          <a:p>
            <a:pPr algn="ctr"/>
            <a:r>
              <a:rPr lang="el-GR" sz="20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Θ</a:t>
            </a:r>
          </a:p>
          <a:p>
            <a:pPr algn="ctr"/>
            <a:r>
              <a:rPr lang="el-GR" sz="20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Ο</a:t>
            </a:r>
          </a:p>
          <a:p>
            <a:pPr algn="ctr"/>
            <a:r>
              <a:rPr lang="el-GR" sz="20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Γ</a:t>
            </a:r>
          </a:p>
          <a:p>
            <a:pPr algn="ctr"/>
            <a:r>
              <a:rPr lang="el-GR" sz="20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Ρ</a:t>
            </a:r>
          </a:p>
          <a:p>
            <a:pPr algn="ctr"/>
            <a:r>
              <a:rPr lang="el-GR" sz="20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Α</a:t>
            </a:r>
          </a:p>
          <a:p>
            <a:pPr algn="ctr"/>
            <a:r>
              <a:rPr lang="el-GR" sz="20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Φ</a:t>
            </a:r>
          </a:p>
          <a:p>
            <a:pPr algn="ctr"/>
            <a:r>
              <a:rPr lang="el-GR" sz="20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Ι</a:t>
            </a:r>
          </a:p>
          <a:p>
            <a:pPr algn="ctr"/>
            <a:r>
              <a:rPr lang="el-GR" sz="20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Α</a:t>
            </a:r>
          </a:p>
          <a:p>
            <a:pPr algn="ctr"/>
            <a:r>
              <a:rPr lang="el-GR" sz="20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Σ</a:t>
            </a:r>
          </a:p>
          <a:p>
            <a:pPr algn="ctr"/>
            <a:endParaRPr lang="el-GR" sz="2000" b="1" dirty="0" smtClean="0">
              <a:effectLst>
                <a:innerShdw blurRad="63500" dist="50800" dir="10800000">
                  <a:prstClr val="black">
                    <a:alpha val="50000"/>
                  </a:prstClr>
                </a:innerShdw>
              </a:effectLst>
              <a:latin typeface="Century Gothic" pitchFamily="34" charset="0"/>
            </a:endParaRPr>
          </a:p>
        </p:txBody>
      </p:sp>
      <p:sp>
        <p:nvSpPr>
          <p:cNvPr id="7" name="Pentagon 6"/>
          <p:cNvSpPr/>
          <p:nvPr/>
        </p:nvSpPr>
        <p:spPr>
          <a:xfrm>
            <a:off x="1403648" y="2636912"/>
            <a:ext cx="3168352" cy="1728192"/>
          </a:xfrm>
          <a:prstGeom prst="homePlat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6600" b="1" dirty="0" smtClean="0">
                <a:solidFill>
                  <a:schemeClr val="accent2"/>
                </a:solidFill>
                <a:latin typeface="Century Gothic" pitchFamily="34" charset="0"/>
              </a:rPr>
              <a:t>do</a:t>
            </a:r>
            <a:endParaRPr lang="el-GR" sz="6600" b="1" dirty="0">
              <a:solidFill>
                <a:schemeClr val="accent2"/>
              </a:solidFill>
              <a:latin typeface="Century Gothic" pitchFamily="34" charset="0"/>
            </a:endParaRPr>
          </a:p>
        </p:txBody>
      </p:sp>
    </p:spTree>
  </p:cSld>
  <p:clrMapOvr>
    <a:masterClrMapping/>
  </p:clrMapOvr>
  <p:transition spd="med" advTm="2000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008112" cy="6858000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28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Σ</a:t>
            </a:r>
          </a:p>
          <a:p>
            <a:pPr algn="ctr"/>
            <a:r>
              <a:rPr lang="el-GR" sz="28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Χ</a:t>
            </a:r>
          </a:p>
          <a:p>
            <a:pPr algn="ctr"/>
            <a:r>
              <a:rPr lang="el-GR" sz="28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Η</a:t>
            </a:r>
          </a:p>
          <a:p>
            <a:pPr algn="ctr"/>
            <a:r>
              <a:rPr lang="el-GR" sz="28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Μ</a:t>
            </a:r>
          </a:p>
          <a:p>
            <a:pPr algn="ctr"/>
            <a:r>
              <a:rPr lang="el-GR" sz="28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Α</a:t>
            </a:r>
          </a:p>
          <a:p>
            <a:pPr algn="ctr"/>
            <a:r>
              <a:rPr lang="el-GR" sz="28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Τ</a:t>
            </a:r>
          </a:p>
          <a:p>
            <a:pPr algn="ctr"/>
            <a:r>
              <a:rPr lang="el-GR" sz="28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Ι</a:t>
            </a:r>
          </a:p>
          <a:p>
            <a:pPr algn="ctr"/>
            <a:r>
              <a:rPr lang="el-GR" sz="28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Σ</a:t>
            </a:r>
          </a:p>
          <a:p>
            <a:pPr algn="ctr"/>
            <a:r>
              <a:rPr lang="el-GR" sz="28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Μ</a:t>
            </a:r>
          </a:p>
          <a:p>
            <a:pPr algn="ctr"/>
            <a:r>
              <a:rPr lang="el-GR" sz="28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Ο</a:t>
            </a:r>
          </a:p>
          <a:p>
            <a:pPr algn="ctr"/>
            <a:r>
              <a:rPr lang="el-GR" sz="28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Σ</a:t>
            </a: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4860032" y="1844824"/>
            <a:ext cx="3240360" cy="3888432"/>
          </a:xfrm>
          <a:prstGeom prst="rect">
            <a:avLst/>
          </a:prstGeom>
          <a:effectLst>
            <a:outerShdw blurRad="40000" dist="23000" dir="5400000" rotWithShape="0">
              <a:srgbClr val="000000">
                <a:alpha val="35000"/>
              </a:srgbClr>
            </a:outerShdw>
            <a:softEdge rad="63500"/>
          </a:effectLst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l-GR" sz="4400" dirty="0" smtClean="0"/>
              <a:t>  </a:t>
            </a:r>
            <a:r>
              <a:rPr kumimoji="0" lang="el-GR" sz="49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he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l-GR" sz="4900" dirty="0" smtClean="0"/>
              <a:t>she   work?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49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l-GR" sz="4900" b="0" i="0" u="none" strike="noStrike" kern="1200" cap="none" spc="0" normalizeH="0" noProof="0" dirty="0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l-GR" sz="49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it</a:t>
            </a:r>
            <a:br>
              <a:rPr kumimoji="0" lang="el-GR" sz="49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endParaRPr kumimoji="0" lang="el-GR" sz="4900" b="0" i="0" u="none" strike="noStrike" kern="1200" cap="none" spc="0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Pentagon 4"/>
          <p:cNvSpPr/>
          <p:nvPr/>
        </p:nvSpPr>
        <p:spPr>
          <a:xfrm>
            <a:off x="1403648" y="2636912"/>
            <a:ext cx="3168352" cy="1728192"/>
          </a:xfrm>
          <a:prstGeom prst="homePlat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6600" b="1" dirty="0" smtClean="0">
                <a:solidFill>
                  <a:schemeClr val="accent2"/>
                </a:solidFill>
                <a:latin typeface="Century Gothic" pitchFamily="34" charset="0"/>
              </a:rPr>
              <a:t>does</a:t>
            </a:r>
            <a:endParaRPr lang="el-GR" sz="6600" b="1" dirty="0">
              <a:solidFill>
                <a:schemeClr val="accent2"/>
              </a:solidFill>
              <a:latin typeface="Century Gothic" pitchFamily="34" charset="0"/>
            </a:endParaRPr>
          </a:p>
        </p:txBody>
      </p:sp>
    </p:spTree>
  </p:cSld>
  <p:clrMapOvr>
    <a:masterClrMapping/>
  </p:clrMapOvr>
  <p:transition spd="med" advTm="2000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:\Users\agapi\Documents\Desktop\pictures misc\notebook-with-bookmark-open-page-thumb19123329.jpg"/>
          <p:cNvPicPr>
            <a:picLocks noChangeAspect="1" noChangeArrowheads="1"/>
          </p:cNvPicPr>
          <p:nvPr/>
        </p:nvPicPr>
        <p:blipFill>
          <a:blip r:embed="rId2" cstate="print">
            <a:lum bright="10000" contrast="-20000"/>
          </a:blip>
          <a:srcRect/>
          <a:stretch>
            <a:fillRect/>
          </a:stretch>
        </p:blipFill>
        <p:spPr bwMode="auto">
          <a:xfrm>
            <a:off x="1331640" y="836712"/>
            <a:ext cx="4752528" cy="4752528"/>
          </a:xfrm>
          <a:prstGeom prst="rect">
            <a:avLst/>
          </a:prstGeom>
          <a:noFill/>
        </p:spPr>
      </p:pic>
      <p:sp>
        <p:nvSpPr>
          <p:cNvPr id="2" name="Rectangle 1"/>
          <p:cNvSpPr/>
          <p:nvPr/>
        </p:nvSpPr>
        <p:spPr>
          <a:xfrm>
            <a:off x="0" y="0"/>
            <a:ext cx="1008112" cy="6858000"/>
          </a:xfrm>
          <a:prstGeom prst="rect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189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28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Χ</a:t>
            </a:r>
          </a:p>
          <a:p>
            <a:pPr algn="ctr"/>
            <a:r>
              <a:rPr lang="el-GR" sz="28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Ρ</a:t>
            </a:r>
          </a:p>
          <a:p>
            <a:pPr algn="ctr"/>
            <a:r>
              <a:rPr lang="el-GR" sz="28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Η</a:t>
            </a:r>
          </a:p>
          <a:p>
            <a:pPr algn="ctr"/>
            <a:r>
              <a:rPr lang="el-GR" sz="28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Σ</a:t>
            </a:r>
          </a:p>
          <a:p>
            <a:pPr algn="ctr"/>
            <a:r>
              <a:rPr lang="el-GR" sz="28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Η</a:t>
            </a:r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1331640" y="1700808"/>
            <a:ext cx="6336704" cy="4248472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pPr algn="ctr">
              <a:spcBef>
                <a:spcPct val="0"/>
              </a:spcBef>
            </a:pPr>
            <a:r>
              <a:rPr kumimoji="0" lang="el-GR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/>
            </a:r>
            <a:br>
              <a:rPr kumimoji="0" lang="el-GR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endParaRPr kumimoji="0" lang="el-GR" sz="3200" b="0" i="0" u="none" strike="noStrike" kern="1200" cap="none" spc="0" normalizeH="0" baseline="0" noProof="0" dirty="0" smtClean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lvl="0" algn="ctr">
              <a:spcBef>
                <a:spcPct val="0"/>
              </a:spcBef>
              <a:buClr>
                <a:schemeClr val="accent2"/>
              </a:buClr>
              <a:buFont typeface="Wingdings" pitchFamily="2" charset="2"/>
              <a:buChar char="Ø"/>
            </a:pPr>
            <a:r>
              <a:rPr lang="el-GR" sz="32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 </a:t>
            </a:r>
            <a:r>
              <a:rPr lang="el-GR" sz="3200" dirty="0" smtClean="0"/>
              <a:t>μόνιμες καταστάσεις ή καταστάσεις ρουτίνας (συνήθως με τα επιρρήματα συχνότητας)</a:t>
            </a:r>
          </a:p>
          <a:p>
            <a:pPr algn="ctr">
              <a:spcBef>
                <a:spcPct val="0"/>
              </a:spcBef>
              <a:buClr>
                <a:schemeClr val="accent2"/>
              </a:buClr>
            </a:pPr>
            <a:r>
              <a:rPr lang="el-GR" sz="32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 </a:t>
            </a:r>
            <a:r>
              <a:rPr lang="el-GR" sz="3200" dirty="0" smtClean="0"/>
              <a:t>π.χ.  I always</a:t>
            </a:r>
            <a:r>
              <a:rPr lang="el-GR" sz="3200" b="1" dirty="0" smtClean="0"/>
              <a:t> </a:t>
            </a:r>
            <a:r>
              <a:rPr lang="el-GR" sz="3200" b="1" u="sng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2"/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measure</a:t>
            </a:r>
            <a:r>
              <a:rPr lang="el-GR" sz="3200" b="1" dirty="0" smtClean="0"/>
              <a:t> </a:t>
            </a:r>
            <a:r>
              <a:rPr lang="el-GR" sz="3200" dirty="0" smtClean="0"/>
              <a:t>temperature.</a:t>
            </a:r>
            <a:r>
              <a:rPr lang="el-GR" sz="32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  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/>
            </a:r>
            <a:br>
              <a:rPr kumimoji="0" lang="el-GR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endParaRPr kumimoji="0" lang="el-GR" sz="3200" b="0" i="0" u="none" strike="noStrike" kern="1200" cap="none" spc="0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331640" y="188640"/>
            <a:ext cx="67687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o</a:t>
            </a:r>
            <a:r>
              <a:rPr lang="el-GR" sz="3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S. </a:t>
            </a:r>
            <a:r>
              <a:rPr lang="en-GB" sz="3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P</a:t>
            </a:r>
            <a:r>
              <a:rPr lang="el-GR" sz="3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resent χρησιμοποιείται για:</a:t>
            </a:r>
            <a:endParaRPr lang="el-GR" sz="36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  <p:transition spd="med" advTm="2000">
    <p:split orient="vert"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 advTm="2000">
    <p:split orient="vert"/>
  </p:transition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553200"/>
            <a:ext cx="2133600" cy="228600"/>
          </a:xfrm>
        </p:spPr>
        <p:txBody>
          <a:bodyPr/>
          <a:lstStyle/>
          <a:p>
            <a:r>
              <a:rPr lang="en-US"/>
              <a:t>www.themegallery.com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5867400" y="6553200"/>
            <a:ext cx="2895600" cy="228600"/>
          </a:xfrm>
        </p:spPr>
        <p:txBody>
          <a:bodyPr/>
          <a:lstStyle/>
          <a:p>
            <a:r>
              <a:rPr lang="en-US"/>
              <a:t>Company Logo</a:t>
            </a:r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>
          <a:xfrm>
            <a:off x="457200" y="131763"/>
            <a:ext cx="8229600" cy="630237"/>
          </a:xfrm>
          <a:prstGeom prst="rect">
            <a:avLst/>
          </a:prstGeom>
        </p:spPr>
        <p:txBody>
          <a:bodyPr>
            <a:normAutofit fontScale="900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Progress Diagram</a:t>
            </a:r>
            <a:endParaRPr kumimoji="0" lang="en-US" sz="4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AutoShape 4"/>
          <p:cNvSpPr>
            <a:spLocks noChangeArrowheads="1"/>
          </p:cNvSpPr>
          <p:nvPr/>
        </p:nvSpPr>
        <p:spPr bwMode="gray">
          <a:xfrm>
            <a:off x="5361709" y="2903376"/>
            <a:ext cx="2563091" cy="2659224"/>
          </a:xfrm>
          <a:prstGeom prst="chevron">
            <a:avLst>
              <a:gd name="adj" fmla="val 16468"/>
            </a:avLst>
          </a:prstGeom>
          <a:ln>
            <a:headEnd/>
            <a:tailEnd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7" name="AutoShape 5"/>
          <p:cNvSpPr>
            <a:spLocks noChangeArrowheads="1"/>
          </p:cNvSpPr>
          <p:nvPr/>
        </p:nvSpPr>
        <p:spPr bwMode="gray">
          <a:xfrm>
            <a:off x="3214255" y="2903376"/>
            <a:ext cx="2701636" cy="2659224"/>
          </a:xfrm>
          <a:prstGeom prst="chevron">
            <a:avLst>
              <a:gd name="adj" fmla="val 17842"/>
            </a:avLst>
          </a:prstGeom>
          <a:solidFill>
            <a:srgbClr val="7D7D7D"/>
          </a:solidFill>
          <a:ln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8" name="AutoShape 6"/>
          <p:cNvSpPr>
            <a:spLocks noChangeArrowheads="1"/>
          </p:cNvSpPr>
          <p:nvPr/>
        </p:nvSpPr>
        <p:spPr bwMode="gray">
          <a:xfrm>
            <a:off x="1066800" y="3694380"/>
            <a:ext cx="2701636" cy="1077218"/>
          </a:xfrm>
          <a:prstGeom prst="chevron">
            <a:avLst>
              <a:gd name="adj" fmla="val 17842"/>
            </a:avLst>
          </a:prstGeom>
          <a:solidFill>
            <a:srgbClr val="ABABAB"/>
          </a:solidFill>
          <a:ln>
            <a:headEnd/>
            <a:tailEnd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>
            <a:spAutoFit/>
          </a:bodyPr>
          <a:lstStyle/>
          <a:p>
            <a:r>
              <a:rPr lang="el-GR" sz="3200" smtClean="0">
                <a:latin typeface="Century Gothic" pitchFamily="34" charset="0"/>
              </a:rPr>
              <a:t>Τα ρήματα </a:t>
            </a:r>
          </a:p>
          <a:p>
            <a:endParaRPr lang="en-US" sz="3200" dirty="0">
              <a:latin typeface="Century Gothic" pitchFamily="34" charset="0"/>
            </a:endParaRPr>
          </a:p>
        </p:txBody>
      </p:sp>
      <p:sp>
        <p:nvSpPr>
          <p:cNvPr id="9" name="AutoShape 7"/>
          <p:cNvSpPr>
            <a:spLocks noChangeArrowheads="1"/>
          </p:cNvSpPr>
          <p:nvPr/>
        </p:nvSpPr>
        <p:spPr bwMode="gray">
          <a:xfrm>
            <a:off x="1274618" y="2133600"/>
            <a:ext cx="1870364" cy="527763"/>
          </a:xfrm>
          <a:prstGeom prst="roundRect">
            <a:avLst>
              <a:gd name="adj" fmla="val 50000"/>
            </a:avLst>
          </a:prstGeom>
          <a:ln>
            <a:headEnd/>
            <a:tailEnd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wrap="none" anchor="ctr"/>
          <a:lstStyle/>
          <a:p>
            <a:pPr algn="ctr" eaLnBrk="0" hangingPunct="0"/>
            <a:r>
              <a:rPr lang="en-US" sz="2000" b="1" dirty="0">
                <a:solidFill>
                  <a:schemeClr val="bg1"/>
                </a:solidFill>
              </a:rPr>
              <a:t>Phase 1</a:t>
            </a:r>
          </a:p>
        </p:txBody>
      </p:sp>
      <p:sp>
        <p:nvSpPr>
          <p:cNvPr id="10" name="AutoShape 8"/>
          <p:cNvSpPr>
            <a:spLocks noChangeArrowheads="1"/>
          </p:cNvSpPr>
          <p:nvPr/>
        </p:nvSpPr>
        <p:spPr bwMode="gray">
          <a:xfrm>
            <a:off x="3383107" y="2133600"/>
            <a:ext cx="1870364" cy="527763"/>
          </a:xfrm>
          <a:prstGeom prst="roundRect">
            <a:avLst>
              <a:gd name="adj" fmla="val 50000"/>
            </a:avLst>
          </a:prstGeom>
          <a:ln>
            <a:headEnd/>
            <a:tailEnd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r>
              <a:rPr lang="en-US" sz="2000" b="1" dirty="0">
                <a:solidFill>
                  <a:schemeClr val="bg1"/>
                </a:solidFill>
              </a:rPr>
              <a:t>Phase 2</a:t>
            </a:r>
          </a:p>
        </p:txBody>
      </p:sp>
      <p:sp>
        <p:nvSpPr>
          <p:cNvPr id="11" name="AutoShape 9"/>
          <p:cNvSpPr>
            <a:spLocks noChangeArrowheads="1"/>
          </p:cNvSpPr>
          <p:nvPr/>
        </p:nvSpPr>
        <p:spPr bwMode="gray">
          <a:xfrm>
            <a:off x="5500255" y="2133600"/>
            <a:ext cx="1870364" cy="527763"/>
          </a:xfrm>
          <a:prstGeom prst="roundRect">
            <a:avLst>
              <a:gd name="adj" fmla="val 50000"/>
            </a:avLst>
          </a:prstGeom>
          <a:ln>
            <a:headEnd/>
            <a:tailEnd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r>
              <a:rPr lang="en-US" sz="2000" b="1">
                <a:solidFill>
                  <a:schemeClr val="bg1"/>
                </a:solidFill>
              </a:rPr>
              <a:t>Phase 3</a:t>
            </a:r>
          </a:p>
        </p:txBody>
      </p:sp>
    </p:spTree>
  </p:cSld>
  <p:clrMapOvr>
    <a:masterClrMapping/>
  </p:clrMapOvr>
  <p:transition spd="med" advTm="2000">
    <p:split orient="vert"/>
  </p:transition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/>
          <p:cNvGraphicFramePr/>
          <p:nvPr/>
        </p:nvGraphicFramePr>
        <p:xfrm>
          <a:off x="1524000" y="764704"/>
          <a:ext cx="6864424" cy="53285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Rectangle 2"/>
          <p:cNvSpPr/>
          <p:nvPr/>
        </p:nvSpPr>
        <p:spPr>
          <a:xfrm>
            <a:off x="0" y="0"/>
            <a:ext cx="1008112" cy="6858000"/>
          </a:xfrm>
          <a:prstGeom prst="rect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189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28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Σ</a:t>
            </a:r>
          </a:p>
          <a:p>
            <a:pPr algn="ctr"/>
            <a:r>
              <a:rPr lang="el-GR" sz="28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Χ</a:t>
            </a:r>
          </a:p>
          <a:p>
            <a:pPr algn="ctr"/>
            <a:r>
              <a:rPr lang="el-GR" sz="28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Η</a:t>
            </a:r>
          </a:p>
          <a:p>
            <a:pPr algn="ctr"/>
            <a:r>
              <a:rPr lang="el-GR" sz="28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Μ</a:t>
            </a:r>
          </a:p>
          <a:p>
            <a:pPr algn="ctr"/>
            <a:r>
              <a:rPr lang="el-GR" sz="28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Α</a:t>
            </a:r>
          </a:p>
          <a:p>
            <a:pPr algn="ctr"/>
            <a:r>
              <a:rPr lang="el-GR" sz="28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Τ</a:t>
            </a:r>
          </a:p>
          <a:p>
            <a:pPr algn="ctr"/>
            <a:r>
              <a:rPr lang="el-GR" sz="28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Ι</a:t>
            </a:r>
          </a:p>
          <a:p>
            <a:pPr algn="ctr"/>
            <a:r>
              <a:rPr lang="el-GR" sz="28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Σ</a:t>
            </a:r>
          </a:p>
          <a:p>
            <a:pPr algn="ctr"/>
            <a:r>
              <a:rPr lang="el-GR" sz="28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Μ</a:t>
            </a:r>
          </a:p>
          <a:p>
            <a:pPr algn="ctr"/>
            <a:r>
              <a:rPr lang="el-GR" sz="28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Ο</a:t>
            </a:r>
          </a:p>
          <a:p>
            <a:pPr algn="ctr"/>
            <a:r>
              <a:rPr lang="el-GR" sz="28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Σ</a:t>
            </a:r>
          </a:p>
        </p:txBody>
      </p:sp>
    </p:spTree>
  </p:cSld>
  <p:clrMapOvr>
    <a:masterClrMapping/>
  </p:clrMapOvr>
  <p:transition spd="med" advTm="2000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E28833FC-AA29-4540-A882-9C2A169CE13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>
                                            <p:graphicEl>
                                              <a:dgm id="{E28833FC-AA29-4540-A882-9C2A169CE13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0F3320D1-2A39-42B0-838E-70EE6CDE9D9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">
                                            <p:graphicEl>
                                              <a:dgm id="{0F3320D1-2A39-42B0-838E-70EE6CDE9D9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905CF050-639A-444C-BE78-8AD07F7104D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2">
                                            <p:graphicEl>
                                              <a:dgm id="{905CF050-639A-444C-BE78-8AD07F7104D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13F549CF-76E1-4C63-88D2-A402802F592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2">
                                            <p:graphicEl>
                                              <a:dgm id="{13F549CF-76E1-4C63-88D2-A402802F592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9B7B3453-AFB5-478A-AA69-CD1A24DB377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2">
                                            <p:graphicEl>
                                              <a:dgm id="{9B7B3453-AFB5-478A-AA69-CD1A24DB377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D8C91515-2EAE-4812-A89E-673155156D9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2">
                                            <p:graphicEl>
                                              <a:dgm id="{D8C91515-2EAE-4812-A89E-673155156D9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" grpId="0">
        <p:bldSub>
          <a:bldDgm bld="one"/>
        </p:bldSub>
      </p:bldGraphic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63688" y="260648"/>
            <a:ext cx="6400800" cy="1296144"/>
          </a:xfrm>
        </p:spPr>
        <p:txBody>
          <a:bodyPr/>
          <a:lstStyle/>
          <a:p>
            <a:r>
              <a:rPr lang="el-GR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στις ερωτηματικές προτάσεις:</a:t>
            </a:r>
            <a:endParaRPr lang="el-GR" dirty="0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1008112" cy="6858000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28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Κ</a:t>
            </a:r>
          </a:p>
          <a:p>
            <a:pPr algn="ctr"/>
            <a:r>
              <a:rPr lang="el-GR" sz="20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Α</a:t>
            </a:r>
          </a:p>
          <a:p>
            <a:pPr algn="ctr"/>
            <a:r>
              <a:rPr lang="el-GR" sz="20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Ν</a:t>
            </a:r>
          </a:p>
          <a:p>
            <a:pPr algn="ctr"/>
            <a:r>
              <a:rPr lang="el-GR" sz="20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Ο</a:t>
            </a:r>
          </a:p>
          <a:p>
            <a:pPr algn="ctr"/>
            <a:r>
              <a:rPr lang="el-GR" sz="20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Ν</a:t>
            </a:r>
          </a:p>
          <a:p>
            <a:pPr algn="ctr"/>
            <a:r>
              <a:rPr lang="el-GR" sz="20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Ε</a:t>
            </a:r>
          </a:p>
          <a:p>
            <a:pPr algn="ctr"/>
            <a:r>
              <a:rPr lang="el-GR" sz="20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Σ</a:t>
            </a:r>
          </a:p>
          <a:p>
            <a:pPr algn="ctr"/>
            <a:endParaRPr lang="el-GR" sz="2000" b="1" dirty="0" smtClean="0">
              <a:effectLst>
                <a:innerShdw blurRad="63500" dist="50800" dir="10800000">
                  <a:prstClr val="black">
                    <a:alpha val="50000"/>
                  </a:prstClr>
                </a:innerShdw>
              </a:effectLst>
              <a:latin typeface="Century Gothic" pitchFamily="34" charset="0"/>
            </a:endParaRPr>
          </a:p>
          <a:p>
            <a:pPr algn="ctr"/>
            <a:r>
              <a:rPr lang="el-GR" sz="20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Ο</a:t>
            </a:r>
          </a:p>
          <a:p>
            <a:pPr algn="ctr"/>
            <a:r>
              <a:rPr lang="el-GR" sz="20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Ρ</a:t>
            </a:r>
          </a:p>
          <a:p>
            <a:pPr algn="ctr"/>
            <a:r>
              <a:rPr lang="el-GR" sz="20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Θ</a:t>
            </a:r>
          </a:p>
          <a:p>
            <a:pPr algn="ctr"/>
            <a:r>
              <a:rPr lang="el-GR" sz="20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Ο</a:t>
            </a:r>
          </a:p>
          <a:p>
            <a:pPr algn="ctr"/>
            <a:r>
              <a:rPr lang="el-GR" sz="20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Γ</a:t>
            </a:r>
          </a:p>
          <a:p>
            <a:pPr algn="ctr"/>
            <a:r>
              <a:rPr lang="el-GR" sz="20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Ρ</a:t>
            </a:r>
          </a:p>
          <a:p>
            <a:pPr algn="ctr"/>
            <a:r>
              <a:rPr lang="el-GR" sz="20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Α</a:t>
            </a:r>
          </a:p>
          <a:p>
            <a:pPr algn="ctr"/>
            <a:r>
              <a:rPr lang="el-GR" sz="20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Φ</a:t>
            </a:r>
          </a:p>
          <a:p>
            <a:pPr algn="ctr"/>
            <a:r>
              <a:rPr lang="el-GR" sz="20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Ι</a:t>
            </a:r>
          </a:p>
          <a:p>
            <a:pPr algn="ctr"/>
            <a:r>
              <a:rPr lang="el-GR" sz="20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Α</a:t>
            </a:r>
          </a:p>
          <a:p>
            <a:pPr algn="ctr"/>
            <a:r>
              <a:rPr lang="el-GR" sz="20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Σ</a:t>
            </a:r>
          </a:p>
          <a:p>
            <a:pPr algn="ctr"/>
            <a:endParaRPr lang="el-GR" sz="2000" b="1" dirty="0" smtClean="0">
              <a:effectLst>
                <a:innerShdw blurRad="63500" dist="50800" dir="10800000">
                  <a:prstClr val="black">
                    <a:alpha val="50000"/>
                  </a:prstClr>
                </a:innerShdw>
              </a:effectLst>
              <a:latin typeface="Century Gothic" pitchFamily="34" charset="0"/>
            </a:endParaRPr>
          </a:p>
        </p:txBody>
      </p:sp>
      <p:pic>
        <p:nvPicPr>
          <p:cNvPr id="8" name="Picture 3" descr="C:\Users\agapi\Documents\Desktop\pictures misc\notebook-with-bookmark-open-page-thumb19123329.jpg"/>
          <p:cNvPicPr>
            <a:picLocks noChangeAspect="1" noChangeArrowheads="1"/>
          </p:cNvPicPr>
          <p:nvPr/>
        </p:nvPicPr>
        <p:blipFill>
          <a:blip r:embed="rId2" cstate="print">
            <a:lum bright="10000" contrast="-20000"/>
          </a:blip>
          <a:srcRect/>
          <a:stretch>
            <a:fillRect/>
          </a:stretch>
        </p:blipFill>
        <p:spPr bwMode="auto">
          <a:xfrm>
            <a:off x="1187624" y="1340768"/>
            <a:ext cx="4752528" cy="4752528"/>
          </a:xfrm>
          <a:prstGeom prst="rect">
            <a:avLst/>
          </a:prstGeom>
          <a:noFill/>
        </p:spPr>
      </p:pic>
      <p:sp>
        <p:nvSpPr>
          <p:cNvPr id="9" name="Title 1"/>
          <p:cNvSpPr txBox="1">
            <a:spLocks/>
          </p:cNvSpPr>
          <p:nvPr/>
        </p:nvSpPr>
        <p:spPr>
          <a:xfrm>
            <a:off x="1259632" y="2204864"/>
            <a:ext cx="6336704" cy="3888432"/>
          </a:xfrm>
          <a:prstGeom prst="rect">
            <a:avLst/>
          </a:prstGeom>
          <a:effectLst>
            <a:outerShdw blurRad="40000" dist="23000" dir="5400000" rotWithShape="0">
              <a:srgbClr val="000000">
                <a:alpha val="35000"/>
              </a:srgbClr>
            </a:outerShdw>
            <a:softEdge rad="63500"/>
          </a:effectLst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>
            <a:normAutofit fontScale="85000" lnSpcReduction="20000"/>
          </a:bodyPr>
          <a:lstStyle/>
          <a:p>
            <a:pPr lvl="0">
              <a:spcBef>
                <a:spcPct val="0"/>
              </a:spcBef>
              <a:defRPr/>
            </a:pPr>
            <a:r>
              <a:rPr kumimoji="0" lang="el-GR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/>
            </a:r>
            <a:br>
              <a:rPr kumimoji="0" lang="el-GR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r>
              <a:rPr lang="el-GR" sz="4400" b="1" dirty="0" smtClean="0"/>
              <a:t>am     </a:t>
            </a:r>
            <a:r>
              <a:rPr lang="el-GR" sz="4400" dirty="0" smtClean="0"/>
              <a:t>I </a:t>
            </a:r>
            <a:r>
              <a:rPr kumimoji="0" lang="el-GR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/>
            </a:r>
            <a:br>
              <a:rPr kumimoji="0" lang="el-GR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r>
              <a:rPr lang="el-GR" sz="4400" b="1" dirty="0" smtClean="0"/>
              <a:t>are    </a:t>
            </a:r>
            <a:r>
              <a:rPr kumimoji="0" lang="el-GR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you</a:t>
            </a:r>
            <a:endParaRPr kumimoji="0" lang="el-GR" sz="4400" b="1" i="0" u="none" strike="noStrike" kern="1200" cap="none" spc="0" normalizeH="0" baseline="0" noProof="0" dirty="0" smtClean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lvl="0">
              <a:spcBef>
                <a:spcPct val="0"/>
              </a:spcBef>
              <a:defRPr/>
            </a:pPr>
            <a:r>
              <a:rPr lang="en-GB" sz="4400" b="1" dirty="0" smtClean="0"/>
              <a:t>is</a:t>
            </a:r>
            <a:r>
              <a:rPr lang="el-GR" sz="4400" b="1" dirty="0" smtClean="0"/>
              <a:t>       </a:t>
            </a:r>
            <a:r>
              <a:rPr lang="en-GB" sz="4400" dirty="0" smtClean="0"/>
              <a:t>he</a:t>
            </a:r>
            <a:r>
              <a:rPr lang="el-GR" sz="4400" dirty="0" smtClean="0"/>
              <a:t>/she/it 	work</a:t>
            </a:r>
            <a:r>
              <a:rPr lang="el-GR" sz="4400" b="1" dirty="0" smtClean="0">
                <a:solidFill>
                  <a:schemeClr val="accent2"/>
                </a:solidFill>
              </a:rPr>
              <a:t>ing</a:t>
            </a:r>
            <a:r>
              <a:rPr lang="el-GR" sz="4400" b="1" dirty="0" smtClean="0">
                <a:solidFill>
                  <a:schemeClr val="bg1"/>
                </a:solidFill>
              </a:rPr>
              <a:t>?</a:t>
            </a:r>
            <a:r>
              <a:rPr kumimoji="0" lang="el-GR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/>
            </a:r>
            <a:br>
              <a:rPr kumimoji="0" lang="el-GR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r>
              <a:rPr lang="el-GR" sz="4400" b="1" dirty="0" smtClean="0"/>
              <a:t>are    </a:t>
            </a:r>
            <a:r>
              <a:rPr kumimoji="0" lang="el-GR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we</a:t>
            </a:r>
          </a:p>
          <a:p>
            <a:pPr lvl="0">
              <a:spcBef>
                <a:spcPct val="0"/>
              </a:spcBef>
              <a:defRPr/>
            </a:pPr>
            <a:r>
              <a:rPr lang="en-GB" sz="4400" b="1" dirty="0" smtClean="0"/>
              <a:t>are</a:t>
            </a:r>
            <a:r>
              <a:rPr lang="el-GR" sz="4400" b="1" dirty="0" smtClean="0"/>
              <a:t>    </a:t>
            </a:r>
            <a:r>
              <a:rPr lang="en-GB" sz="4400" dirty="0" smtClean="0"/>
              <a:t>you</a:t>
            </a:r>
            <a:r>
              <a:rPr lang="el-GR" sz="4400" dirty="0" smtClean="0"/>
              <a:t>            </a:t>
            </a:r>
            <a:r>
              <a:rPr kumimoji="0" lang="el-GR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/>
            </a:r>
            <a:br>
              <a:rPr kumimoji="0" lang="el-GR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r>
              <a:rPr lang="el-GR" sz="4400" b="1" dirty="0" smtClean="0"/>
              <a:t>are    </a:t>
            </a:r>
            <a:r>
              <a:rPr kumimoji="0" lang="el-GR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they </a:t>
            </a:r>
            <a:br>
              <a:rPr kumimoji="0" lang="el-GR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endParaRPr kumimoji="0" lang="el-GR" sz="4400" b="0" i="0" u="none" strike="noStrike" kern="1200" cap="none" spc="0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 spd="med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9" grpId="0" animBg="1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Documents and Settings\garantia01\Local Settings\Temporary Internet Files\Content.IE5\K4ZZ33HF\MPj04393940000[1]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4273296" cy="6858000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3059832" y="1196752"/>
            <a:ext cx="5256584" cy="830997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r>
              <a:rPr lang="el-GR" sz="48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Century Gothic" pitchFamily="34" charset="0"/>
              </a:rPr>
              <a:t>SIMPLE PRESENT</a:t>
            </a:r>
            <a:endParaRPr lang="el-GR" sz="4800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latin typeface="Century Gothic" pitchFamily="34" charset="0"/>
            </a:endParaRPr>
          </a:p>
        </p:txBody>
      </p:sp>
    </p:spTree>
  </p:cSld>
  <p:clrMapOvr>
    <a:masterClrMapping/>
  </p:clrMapOvr>
  <p:transition spd="med" advTm="2000">
    <p:split orient="vert"/>
  </p:transition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Documents and Settings\garantia01\Local Settings\Temporary Internet Files\Content.IE5\K4ZZ33HF\MPj04393940000[1]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4273296" cy="6858000"/>
          </a:xfrm>
          <a:prstGeom prst="rect">
            <a:avLst/>
          </a:prstGeom>
          <a:noFill/>
        </p:spPr>
      </p:pic>
    </p:spTree>
  </p:cSld>
  <p:clrMapOvr>
    <a:masterClrMapping/>
  </p:clrMapOvr>
  <p:transition spd="med" advTm="2000">
    <p:split orient="vert"/>
  </p:transition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l-GR"/>
          </a:p>
        </p:txBody>
      </p:sp>
    </p:spTree>
  </p:cSld>
  <p:clrMapOvr>
    <a:masterClrMapping/>
  </p:clrMapOvr>
  <p:transition spd="med" advTm="2000">
    <p:split orient="vert"/>
  </p:transition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rot="380445">
            <a:off x="8711952" y="3402946"/>
            <a:ext cx="864096" cy="576064"/>
          </a:xfrm>
          <a:prstGeom prst="rect">
            <a:avLst/>
          </a:prstGeom>
          <a:solidFill>
            <a:srgbClr val="00B0F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l-GR" b="1" dirty="0" smtClean="0"/>
              <a:t>4</a:t>
            </a:r>
            <a:endParaRPr lang="el-GR" b="1" dirty="0"/>
          </a:p>
        </p:txBody>
      </p:sp>
      <p:sp>
        <p:nvSpPr>
          <p:cNvPr id="6" name="Rectangle 5"/>
          <p:cNvSpPr/>
          <p:nvPr/>
        </p:nvSpPr>
        <p:spPr>
          <a:xfrm rot="421615">
            <a:off x="8711952" y="1340768"/>
            <a:ext cx="864096" cy="576064"/>
          </a:xfrm>
          <a:prstGeom prst="rect">
            <a:avLst/>
          </a:prstGeom>
          <a:solidFill>
            <a:schemeClr val="accent3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l-GR" b="1" dirty="0" smtClean="0"/>
              <a:t>2</a:t>
            </a:r>
            <a:endParaRPr lang="el-GR" b="1" dirty="0"/>
          </a:p>
        </p:txBody>
      </p:sp>
      <p:pic>
        <p:nvPicPr>
          <p:cNvPr id="1026" name="Picture 2" descr="C:\Documents and Settings\garantia01\Local Settings\Temporary Internet Files\Content.IE5\K4ZZ33HF\MPj04393940000[1]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4273296" cy="6858000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2987824" y="2708920"/>
            <a:ext cx="5256584" cy="92333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r>
              <a:rPr lang="el-GR" sz="54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Century Gothic" pitchFamily="34" charset="0"/>
              </a:rPr>
              <a:t>SIMPLE PRESENT</a:t>
            </a:r>
            <a:endParaRPr lang="el-GR" sz="5400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latin typeface="Century Gothic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 rot="313931">
            <a:off x="8711952" y="332656"/>
            <a:ext cx="864096" cy="576064"/>
          </a:xfrm>
          <a:prstGeom prst="rect">
            <a:avLst/>
          </a:prstGeom>
          <a:solidFill>
            <a:srgbClr val="F319BA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l-GR" sz="2000" b="1" dirty="0" smtClean="0"/>
              <a:t>1</a:t>
            </a:r>
            <a:endParaRPr lang="el-GR" sz="2000" b="1" dirty="0"/>
          </a:p>
        </p:txBody>
      </p:sp>
      <p:sp>
        <p:nvSpPr>
          <p:cNvPr id="7" name="Rectangle 6"/>
          <p:cNvSpPr/>
          <p:nvPr/>
        </p:nvSpPr>
        <p:spPr>
          <a:xfrm rot="495624">
            <a:off x="8711952" y="2348880"/>
            <a:ext cx="864096" cy="576064"/>
          </a:xfrm>
          <a:prstGeom prst="rect">
            <a:avLst/>
          </a:prstGeom>
          <a:solidFill>
            <a:srgbClr val="FFFF66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l-GR" b="1" dirty="0" smtClean="0"/>
              <a:t>3</a:t>
            </a:r>
            <a:endParaRPr lang="el-GR" b="1" dirty="0"/>
          </a:p>
        </p:txBody>
      </p:sp>
      <p:sp>
        <p:nvSpPr>
          <p:cNvPr id="5" name="Rectangle 4"/>
          <p:cNvSpPr/>
          <p:nvPr/>
        </p:nvSpPr>
        <p:spPr>
          <a:xfrm>
            <a:off x="8244408" y="0"/>
            <a:ext cx="899592" cy="458112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el-GR" dirty="0"/>
          </a:p>
        </p:txBody>
      </p:sp>
    </p:spTree>
  </p:cSld>
  <p:clrMapOvr>
    <a:masterClrMapping/>
  </p:clrMapOvr>
  <p:transition spd="med" advTm="2000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agapi\Documents\Desktop\pictures misc\notebook-with-bookmark-open-page-thumb19123329.jpg"/>
          <p:cNvPicPr>
            <a:picLocks noChangeAspect="1" noChangeArrowheads="1"/>
          </p:cNvPicPr>
          <p:nvPr/>
        </p:nvPicPr>
        <p:blipFill>
          <a:blip r:embed="rId2" cstate="print">
            <a:lum bright="10000" contrast="-20000"/>
          </a:blip>
          <a:srcRect/>
          <a:stretch>
            <a:fillRect/>
          </a:stretch>
        </p:blipFill>
        <p:spPr bwMode="auto">
          <a:xfrm>
            <a:off x="1115616" y="476672"/>
            <a:ext cx="4752528" cy="4752528"/>
          </a:xfrm>
          <a:prstGeom prst="rect">
            <a:avLst/>
          </a:prstGeom>
          <a:noFill/>
        </p:spPr>
      </p:pic>
      <p:sp>
        <p:nvSpPr>
          <p:cNvPr id="2" name="Rectangle 1"/>
          <p:cNvSpPr/>
          <p:nvPr/>
        </p:nvSpPr>
        <p:spPr>
          <a:xfrm>
            <a:off x="0" y="0"/>
            <a:ext cx="1008112" cy="6858000"/>
          </a:xfrm>
          <a:prstGeom prst="rect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189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28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Σ</a:t>
            </a:r>
          </a:p>
          <a:p>
            <a:pPr algn="ctr"/>
            <a:r>
              <a:rPr lang="el-GR" sz="28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Χ</a:t>
            </a:r>
          </a:p>
          <a:p>
            <a:pPr algn="ctr"/>
            <a:r>
              <a:rPr lang="el-GR" sz="28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Η</a:t>
            </a:r>
          </a:p>
          <a:p>
            <a:pPr algn="ctr"/>
            <a:r>
              <a:rPr lang="el-GR" sz="28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Μ</a:t>
            </a:r>
          </a:p>
          <a:p>
            <a:pPr algn="ctr"/>
            <a:r>
              <a:rPr lang="el-GR" sz="28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Α</a:t>
            </a:r>
          </a:p>
          <a:p>
            <a:pPr algn="ctr"/>
            <a:r>
              <a:rPr lang="el-GR" sz="28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Τ</a:t>
            </a:r>
          </a:p>
          <a:p>
            <a:pPr algn="ctr"/>
            <a:r>
              <a:rPr lang="el-GR" sz="28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Ι</a:t>
            </a:r>
          </a:p>
          <a:p>
            <a:pPr algn="ctr"/>
            <a:r>
              <a:rPr lang="el-GR" sz="28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Σ</a:t>
            </a:r>
          </a:p>
          <a:p>
            <a:pPr algn="ctr"/>
            <a:r>
              <a:rPr lang="el-GR" sz="28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Μ</a:t>
            </a:r>
          </a:p>
          <a:p>
            <a:pPr algn="ctr"/>
            <a:r>
              <a:rPr lang="el-GR" sz="28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Ο</a:t>
            </a:r>
          </a:p>
          <a:p>
            <a:pPr algn="ctr"/>
            <a:r>
              <a:rPr lang="el-GR" sz="28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Σ</a:t>
            </a:r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1403648" y="1340768"/>
            <a:ext cx="3240360" cy="3888432"/>
          </a:xfrm>
          <a:prstGeom prst="rect">
            <a:avLst/>
          </a:prstGeom>
          <a:effectLst>
            <a:outerShdw blurRad="40000" dist="23000" dir="5400000" rotWithShape="0">
              <a:srgbClr val="000000">
                <a:alpha val="35000"/>
              </a:srgbClr>
            </a:outerShdw>
            <a:softEdge rad="63500"/>
          </a:effectLst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>
            <a:normAutofit lnSpcReduction="1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/>
            </a:r>
            <a:br>
              <a:rPr kumimoji="0" lang="el-GR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r>
              <a:rPr kumimoji="0" lang="el-GR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      work</a:t>
            </a:r>
            <a:br>
              <a:rPr kumimoji="0" lang="el-GR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r>
              <a:rPr kumimoji="0" lang="el-GR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you work</a:t>
            </a:r>
            <a:br>
              <a:rPr kumimoji="0" lang="el-GR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r>
              <a:rPr kumimoji="0" lang="el-GR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we  work</a:t>
            </a:r>
            <a:br>
              <a:rPr kumimoji="0" lang="el-GR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r>
              <a:rPr kumimoji="0" lang="el-GR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they work</a:t>
            </a:r>
            <a:br>
              <a:rPr kumimoji="0" lang="el-GR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endParaRPr kumimoji="0" lang="el-GR" sz="4400" b="0" i="0" u="none" strike="noStrike" kern="1200" cap="none" spc="0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1026" name="Picture 2" descr="C:\Users\agapi\Documents\Desktop\pictures misc\books-stack-thumb18004335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68344" y="5589240"/>
            <a:ext cx="1080120" cy="1003176"/>
          </a:xfrm>
          <a:prstGeom prst="rect">
            <a:avLst/>
          </a:prstGeom>
          <a:noFill/>
          <a:effectLst>
            <a:softEdge rad="127000"/>
          </a:effectLst>
        </p:spPr>
      </p:pic>
      <p:sp>
        <p:nvSpPr>
          <p:cNvPr id="4" name="TextBox 3"/>
          <p:cNvSpPr txBox="1"/>
          <p:nvPr/>
        </p:nvSpPr>
        <p:spPr>
          <a:xfrm>
            <a:off x="6228184" y="1052736"/>
            <a:ext cx="158417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5400" b="1" dirty="0" smtClean="0">
                <a:solidFill>
                  <a:schemeClr val="accent2"/>
                </a:solidFill>
                <a:latin typeface="Century Gothic" pitchFamily="34" charset="0"/>
              </a:rPr>
              <a:t>but</a:t>
            </a:r>
            <a:endParaRPr lang="el-GR" sz="5400" b="1" dirty="0">
              <a:solidFill>
                <a:schemeClr val="accent2"/>
              </a:solidFill>
              <a:latin typeface="Century Gothic" pitchFamily="34" charset="0"/>
            </a:endParaRPr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5364088" y="2204864"/>
            <a:ext cx="3024336" cy="2952328"/>
          </a:xfrm>
          <a:prstGeom prst="rect">
            <a:avLst/>
          </a:prstGeom>
          <a:effectLst>
            <a:outerShdw blurRad="40000" dist="23000" dir="5400000" rotWithShape="0">
              <a:srgbClr val="000000">
                <a:alpha val="35000"/>
              </a:srgbClr>
            </a:outerShdw>
            <a:softEdge rad="63500"/>
          </a:effectLst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>
            <a:normAutofit fontScale="85000" lnSpcReduction="20000"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/>
            </a:r>
            <a:br>
              <a:rPr kumimoji="0" lang="el-GR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r>
              <a:rPr kumimoji="0" lang="el-GR" sz="5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he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5400" dirty="0" smtClean="0"/>
              <a:t>she</a:t>
            </a:r>
            <a:r>
              <a:rPr lang="el-GR" sz="5400" dirty="0" smtClean="0"/>
              <a:t>    work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5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it</a:t>
            </a:r>
            <a:r>
              <a:rPr kumimoji="0" lang="el-GR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/>
            </a:r>
            <a:br>
              <a:rPr kumimoji="0" lang="el-GR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endParaRPr kumimoji="0" lang="el-GR" sz="4400" b="0" i="0" u="none" strike="noStrike" kern="1200" cap="none" spc="0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028384" y="3068960"/>
            <a:ext cx="43204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4400" b="1" dirty="0" smtClean="0">
                <a:solidFill>
                  <a:schemeClr val="accent2">
                    <a:lumMod val="75000"/>
                  </a:schemeClr>
                </a:solidFill>
                <a:latin typeface="Century Gothic" pitchFamily="34" charset="0"/>
              </a:rPr>
              <a:t>s</a:t>
            </a:r>
            <a:endParaRPr lang="el-GR" sz="4400" b="1" dirty="0">
              <a:solidFill>
                <a:schemeClr val="accent2">
                  <a:lumMod val="75000"/>
                </a:schemeClr>
              </a:solidFill>
              <a:latin typeface="Century Gothic" pitchFamily="34" charset="0"/>
            </a:endParaRPr>
          </a:p>
        </p:txBody>
      </p:sp>
    </p:spTree>
  </p:cSld>
  <p:clrMapOvr>
    <a:masterClrMapping/>
  </p:clrMapOvr>
  <p:transition spd="med" advTm="2000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 animBg="1"/>
      <p:bldP spid="8" grpId="0" build="allAtOnce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860032" y="1844824"/>
            <a:ext cx="3240360" cy="3888432"/>
          </a:xfrm>
          <a:effectLst>
            <a:outerShdw blurRad="40000" dist="23000" dir="5400000" rotWithShape="0">
              <a:srgbClr val="000000">
                <a:alpha val="35000"/>
              </a:srgbClr>
            </a:outerShdw>
            <a:softEdge rad="63500"/>
          </a:effectLst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el-GR" dirty="0" smtClean="0"/>
              <a:t/>
            </a:r>
            <a:br>
              <a:rPr lang="el-GR" dirty="0" smtClean="0"/>
            </a:br>
            <a:r>
              <a:rPr lang="el-GR" dirty="0" smtClean="0"/>
              <a:t>I work</a:t>
            </a:r>
            <a:br>
              <a:rPr lang="el-GR" dirty="0" smtClean="0"/>
            </a:br>
            <a:r>
              <a:rPr lang="el-GR" dirty="0" smtClean="0"/>
              <a:t>you work</a:t>
            </a:r>
            <a:br>
              <a:rPr lang="el-GR" dirty="0" smtClean="0"/>
            </a:br>
            <a:r>
              <a:rPr lang="el-GR" dirty="0" smtClean="0"/>
              <a:t>we work</a:t>
            </a:r>
            <a:br>
              <a:rPr lang="el-GR" dirty="0" smtClean="0"/>
            </a:br>
            <a:r>
              <a:rPr lang="el-GR" dirty="0" smtClean="0"/>
              <a:t>they work</a:t>
            </a:r>
            <a:br>
              <a:rPr lang="el-GR" dirty="0" smtClean="0"/>
            </a:br>
            <a:endParaRPr lang="el-G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63688" y="260648"/>
            <a:ext cx="6400800" cy="1296144"/>
          </a:xfrm>
        </p:spPr>
        <p:txBody>
          <a:bodyPr/>
          <a:lstStyle/>
          <a:p>
            <a:endParaRPr lang="el-GR" dirty="0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1008112" cy="6858000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28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Κ</a:t>
            </a:r>
          </a:p>
          <a:p>
            <a:pPr algn="ctr"/>
            <a:r>
              <a:rPr lang="el-GR" sz="20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Α</a:t>
            </a:r>
          </a:p>
          <a:p>
            <a:pPr algn="ctr"/>
            <a:r>
              <a:rPr lang="el-GR" sz="20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Ν</a:t>
            </a:r>
          </a:p>
          <a:p>
            <a:pPr algn="ctr"/>
            <a:r>
              <a:rPr lang="el-GR" sz="20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Ο</a:t>
            </a:r>
          </a:p>
          <a:p>
            <a:pPr algn="ctr"/>
            <a:r>
              <a:rPr lang="el-GR" sz="20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Ν</a:t>
            </a:r>
          </a:p>
          <a:p>
            <a:pPr algn="ctr"/>
            <a:r>
              <a:rPr lang="el-GR" sz="20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Ε</a:t>
            </a:r>
          </a:p>
          <a:p>
            <a:pPr algn="ctr"/>
            <a:r>
              <a:rPr lang="el-GR" sz="20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Σ</a:t>
            </a:r>
          </a:p>
          <a:p>
            <a:pPr algn="ctr"/>
            <a:endParaRPr lang="el-GR" sz="2000" b="1" dirty="0" smtClean="0">
              <a:effectLst>
                <a:innerShdw blurRad="63500" dist="50800" dir="10800000">
                  <a:prstClr val="black">
                    <a:alpha val="50000"/>
                  </a:prstClr>
                </a:innerShdw>
              </a:effectLst>
              <a:latin typeface="Century Gothic" pitchFamily="34" charset="0"/>
            </a:endParaRPr>
          </a:p>
          <a:p>
            <a:pPr algn="ctr"/>
            <a:r>
              <a:rPr lang="el-GR" sz="20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Ο</a:t>
            </a:r>
          </a:p>
          <a:p>
            <a:pPr algn="ctr"/>
            <a:r>
              <a:rPr lang="el-GR" sz="20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Ρ</a:t>
            </a:r>
          </a:p>
          <a:p>
            <a:pPr algn="ctr"/>
            <a:r>
              <a:rPr lang="el-GR" sz="20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Θ</a:t>
            </a:r>
          </a:p>
          <a:p>
            <a:pPr algn="ctr"/>
            <a:r>
              <a:rPr lang="el-GR" sz="20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Ο</a:t>
            </a:r>
          </a:p>
          <a:p>
            <a:pPr algn="ctr"/>
            <a:r>
              <a:rPr lang="el-GR" sz="20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Γ</a:t>
            </a:r>
          </a:p>
          <a:p>
            <a:pPr algn="ctr"/>
            <a:r>
              <a:rPr lang="el-GR" sz="20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Ρ</a:t>
            </a:r>
          </a:p>
          <a:p>
            <a:pPr algn="ctr"/>
            <a:r>
              <a:rPr lang="el-GR" sz="20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Α</a:t>
            </a:r>
          </a:p>
          <a:p>
            <a:pPr algn="ctr"/>
            <a:r>
              <a:rPr lang="el-GR" sz="20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Φ</a:t>
            </a:r>
          </a:p>
          <a:p>
            <a:pPr algn="ctr"/>
            <a:r>
              <a:rPr lang="el-GR" sz="20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Ι</a:t>
            </a:r>
          </a:p>
          <a:p>
            <a:pPr algn="ctr"/>
            <a:r>
              <a:rPr lang="el-GR" sz="20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Α</a:t>
            </a:r>
          </a:p>
          <a:p>
            <a:pPr algn="ctr"/>
            <a:r>
              <a:rPr lang="el-GR" sz="20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Σ</a:t>
            </a:r>
          </a:p>
          <a:p>
            <a:pPr algn="ctr"/>
            <a:endParaRPr lang="el-GR" sz="2000" b="1" dirty="0" smtClean="0">
              <a:effectLst>
                <a:innerShdw blurRad="63500" dist="50800" dir="10800000">
                  <a:prstClr val="black">
                    <a:alpha val="50000"/>
                  </a:prstClr>
                </a:innerShdw>
              </a:effectLst>
              <a:latin typeface="Century Gothic" pitchFamily="34" charset="0"/>
            </a:endParaRPr>
          </a:p>
        </p:txBody>
      </p:sp>
      <p:sp>
        <p:nvSpPr>
          <p:cNvPr id="7" name="Pentagon 6"/>
          <p:cNvSpPr/>
          <p:nvPr/>
        </p:nvSpPr>
        <p:spPr>
          <a:xfrm>
            <a:off x="1403648" y="2636912"/>
            <a:ext cx="3168352" cy="1728192"/>
          </a:xfrm>
          <a:prstGeom prst="homePlat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6600" b="1" dirty="0" smtClean="0">
                <a:solidFill>
                  <a:schemeClr val="accent2"/>
                </a:solidFill>
                <a:latin typeface="Century Gothic" pitchFamily="34" charset="0"/>
              </a:rPr>
              <a:t>do</a:t>
            </a:r>
            <a:endParaRPr lang="el-GR" sz="6600" b="1" dirty="0">
              <a:solidFill>
                <a:schemeClr val="accent2"/>
              </a:solidFill>
              <a:latin typeface="Century Gothic" pitchFamily="34" charset="0"/>
            </a:endParaRPr>
          </a:p>
        </p:txBody>
      </p:sp>
    </p:spTree>
  </p:cSld>
  <p:clrMapOvr>
    <a:masterClrMapping/>
  </p:clrMapOvr>
  <p:transition spd="med" advTm="2000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008112" cy="6858000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28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Σ</a:t>
            </a:r>
          </a:p>
          <a:p>
            <a:pPr algn="ctr"/>
            <a:r>
              <a:rPr lang="el-GR" sz="28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Χ</a:t>
            </a:r>
          </a:p>
          <a:p>
            <a:pPr algn="ctr"/>
            <a:r>
              <a:rPr lang="el-GR" sz="28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Η</a:t>
            </a:r>
          </a:p>
          <a:p>
            <a:pPr algn="ctr"/>
            <a:r>
              <a:rPr lang="el-GR" sz="28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Μ</a:t>
            </a:r>
          </a:p>
          <a:p>
            <a:pPr algn="ctr"/>
            <a:r>
              <a:rPr lang="el-GR" sz="28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Α</a:t>
            </a:r>
          </a:p>
          <a:p>
            <a:pPr algn="ctr"/>
            <a:r>
              <a:rPr lang="el-GR" sz="28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Τ</a:t>
            </a:r>
          </a:p>
          <a:p>
            <a:pPr algn="ctr"/>
            <a:r>
              <a:rPr lang="el-GR" sz="28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Ι</a:t>
            </a:r>
          </a:p>
          <a:p>
            <a:pPr algn="ctr"/>
            <a:r>
              <a:rPr lang="el-GR" sz="28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Σ</a:t>
            </a:r>
          </a:p>
          <a:p>
            <a:pPr algn="ctr"/>
            <a:r>
              <a:rPr lang="el-GR" sz="28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Μ</a:t>
            </a:r>
          </a:p>
          <a:p>
            <a:pPr algn="ctr"/>
            <a:r>
              <a:rPr lang="el-GR" sz="28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Ο</a:t>
            </a:r>
          </a:p>
          <a:p>
            <a:pPr algn="ctr"/>
            <a:r>
              <a:rPr lang="el-GR" sz="28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Σ</a:t>
            </a: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4860032" y="1844824"/>
            <a:ext cx="3240360" cy="3888432"/>
          </a:xfrm>
          <a:prstGeom prst="rect">
            <a:avLst/>
          </a:prstGeom>
          <a:effectLst>
            <a:outerShdw blurRad="40000" dist="23000" dir="5400000" rotWithShape="0">
              <a:srgbClr val="000000">
                <a:alpha val="35000"/>
              </a:srgbClr>
            </a:outerShdw>
            <a:softEdge rad="63500"/>
          </a:effectLst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l-GR" sz="4400" dirty="0" smtClean="0"/>
              <a:t>  </a:t>
            </a:r>
            <a:r>
              <a:rPr kumimoji="0" lang="el-GR" sz="49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he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l-GR" sz="4900" dirty="0" smtClean="0"/>
              <a:t>she   work?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49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l-GR" sz="4900" b="0" i="0" u="none" strike="noStrike" kern="1200" cap="none" spc="0" normalizeH="0" noProof="0" dirty="0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l-GR" sz="49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it</a:t>
            </a:r>
            <a:br>
              <a:rPr kumimoji="0" lang="el-GR" sz="49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endParaRPr kumimoji="0" lang="el-GR" sz="4900" b="0" i="0" u="none" strike="noStrike" kern="1200" cap="none" spc="0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Pentagon 4"/>
          <p:cNvSpPr/>
          <p:nvPr/>
        </p:nvSpPr>
        <p:spPr>
          <a:xfrm>
            <a:off x="1403648" y="2636912"/>
            <a:ext cx="3168352" cy="1728192"/>
          </a:xfrm>
          <a:prstGeom prst="homePlat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6600" b="1" dirty="0" smtClean="0">
                <a:solidFill>
                  <a:schemeClr val="accent2"/>
                </a:solidFill>
                <a:latin typeface="Century Gothic" pitchFamily="34" charset="0"/>
              </a:rPr>
              <a:t>does</a:t>
            </a:r>
            <a:endParaRPr lang="el-GR" sz="6600" b="1" dirty="0">
              <a:solidFill>
                <a:schemeClr val="accent2"/>
              </a:solidFill>
              <a:latin typeface="Century Gothic" pitchFamily="34" charset="0"/>
            </a:endParaRPr>
          </a:p>
        </p:txBody>
      </p:sp>
    </p:spTree>
  </p:cSld>
  <p:clrMapOvr>
    <a:masterClrMapping/>
  </p:clrMapOvr>
  <p:transition spd="med" advTm="2000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008112" cy="6858000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28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Κ</a:t>
            </a:r>
          </a:p>
          <a:p>
            <a:pPr algn="ctr"/>
            <a:r>
              <a:rPr lang="el-GR" sz="20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Α</a:t>
            </a:r>
          </a:p>
          <a:p>
            <a:pPr algn="ctr"/>
            <a:r>
              <a:rPr lang="el-GR" sz="20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Ν</a:t>
            </a:r>
          </a:p>
          <a:p>
            <a:pPr algn="ctr"/>
            <a:r>
              <a:rPr lang="el-GR" sz="20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Ο</a:t>
            </a:r>
          </a:p>
          <a:p>
            <a:pPr algn="ctr"/>
            <a:r>
              <a:rPr lang="el-GR" sz="20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Ν</a:t>
            </a:r>
          </a:p>
          <a:p>
            <a:pPr algn="ctr"/>
            <a:r>
              <a:rPr lang="el-GR" sz="20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Ε</a:t>
            </a:r>
          </a:p>
          <a:p>
            <a:pPr algn="ctr"/>
            <a:r>
              <a:rPr lang="el-GR" sz="20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Σ</a:t>
            </a:r>
          </a:p>
          <a:p>
            <a:pPr algn="ctr"/>
            <a:endParaRPr lang="el-GR" sz="2000" b="1" dirty="0" smtClean="0">
              <a:effectLst>
                <a:innerShdw blurRad="63500" dist="50800" dir="10800000">
                  <a:prstClr val="black">
                    <a:alpha val="50000"/>
                  </a:prstClr>
                </a:innerShdw>
              </a:effectLst>
              <a:latin typeface="Century Gothic" pitchFamily="34" charset="0"/>
            </a:endParaRPr>
          </a:p>
          <a:p>
            <a:pPr algn="ctr"/>
            <a:r>
              <a:rPr lang="el-GR" sz="20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Ο</a:t>
            </a:r>
          </a:p>
          <a:p>
            <a:pPr algn="ctr"/>
            <a:r>
              <a:rPr lang="el-GR" sz="20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Ρ</a:t>
            </a:r>
          </a:p>
          <a:p>
            <a:pPr algn="ctr"/>
            <a:r>
              <a:rPr lang="el-GR" sz="20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Θ</a:t>
            </a:r>
          </a:p>
          <a:p>
            <a:pPr algn="ctr"/>
            <a:r>
              <a:rPr lang="el-GR" sz="20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Ο</a:t>
            </a:r>
          </a:p>
          <a:p>
            <a:pPr algn="ctr"/>
            <a:r>
              <a:rPr lang="el-GR" sz="20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Γ</a:t>
            </a:r>
          </a:p>
          <a:p>
            <a:pPr algn="ctr"/>
            <a:r>
              <a:rPr lang="el-GR" sz="20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Ρ</a:t>
            </a:r>
          </a:p>
          <a:p>
            <a:pPr algn="ctr"/>
            <a:r>
              <a:rPr lang="el-GR" sz="20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Α</a:t>
            </a:r>
          </a:p>
          <a:p>
            <a:pPr algn="ctr"/>
            <a:r>
              <a:rPr lang="el-GR" sz="20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Φ</a:t>
            </a:r>
          </a:p>
          <a:p>
            <a:pPr algn="ctr"/>
            <a:r>
              <a:rPr lang="el-GR" sz="20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Ι</a:t>
            </a:r>
          </a:p>
          <a:p>
            <a:pPr algn="ctr"/>
            <a:r>
              <a:rPr lang="el-GR" sz="20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Α</a:t>
            </a:r>
          </a:p>
          <a:p>
            <a:pPr algn="ctr"/>
            <a:r>
              <a:rPr lang="el-GR" sz="20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Σ</a:t>
            </a:r>
          </a:p>
          <a:p>
            <a:pPr algn="ctr"/>
            <a:endParaRPr lang="el-GR" sz="2000" b="1" dirty="0" smtClean="0">
              <a:effectLst>
                <a:innerShdw blurRad="63500" dist="50800" dir="10800000">
                  <a:prstClr val="black">
                    <a:alpha val="50000"/>
                  </a:prstClr>
                </a:innerShdw>
              </a:effectLst>
              <a:latin typeface="Century Gothic" pitchFamily="34" charset="0"/>
            </a:endParaRPr>
          </a:p>
        </p:txBody>
      </p:sp>
      <p:pic>
        <p:nvPicPr>
          <p:cNvPr id="3" name="Picture 2" descr="C:\Users\agapi\Documents\Desktop\pictures misc\notebook-with-bookmark-open-page-thumb19123329.jpg"/>
          <p:cNvPicPr>
            <a:picLocks noChangeAspect="1" noChangeArrowheads="1"/>
          </p:cNvPicPr>
          <p:nvPr/>
        </p:nvPicPr>
        <p:blipFill>
          <a:blip r:embed="rId2" cstate="print">
            <a:lum bright="10000" contrast="-20000"/>
          </a:blip>
          <a:srcRect/>
          <a:stretch>
            <a:fillRect/>
          </a:stretch>
        </p:blipFill>
        <p:spPr bwMode="auto">
          <a:xfrm>
            <a:off x="1331640" y="1052736"/>
            <a:ext cx="4824536" cy="4680520"/>
          </a:xfrm>
          <a:prstGeom prst="rect">
            <a:avLst/>
          </a:prstGeom>
          <a:noFill/>
        </p:spPr>
      </p:pic>
      <p:sp>
        <p:nvSpPr>
          <p:cNvPr id="4" name="TextBox 3"/>
          <p:cNvSpPr txBox="1"/>
          <p:nvPr/>
        </p:nvSpPr>
        <p:spPr>
          <a:xfrm>
            <a:off x="1475656" y="2060849"/>
            <a:ext cx="4896544" cy="4524315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>
              <a:spcBef>
                <a:spcPct val="0"/>
              </a:spcBef>
              <a:buClr>
                <a:schemeClr val="accent2"/>
              </a:buClr>
            </a:pPr>
            <a:r>
              <a:rPr lang="el-GR" sz="36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Στα ρήματα που τελειώνουν σε -s, -ss, -sh, -ch, -x και -o η κατάληξη στο γ’ ενικό πρόσωπο είναι</a:t>
            </a:r>
          </a:p>
          <a:p>
            <a:pPr algn="ctr">
              <a:spcBef>
                <a:spcPct val="0"/>
              </a:spcBef>
              <a:buClr>
                <a:schemeClr val="accent2"/>
              </a:buClr>
            </a:pPr>
            <a:r>
              <a:rPr lang="el-GR" sz="36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π.χ. he finish</a:t>
            </a:r>
            <a:r>
              <a:rPr lang="el-GR" sz="36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2"/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es</a:t>
            </a:r>
          </a:p>
          <a:p>
            <a:pPr algn="ctr">
              <a:spcBef>
                <a:spcPct val="0"/>
              </a:spcBef>
              <a:buClr>
                <a:schemeClr val="accent2"/>
              </a:buClr>
            </a:pPr>
            <a:r>
              <a:rPr lang="el-GR" sz="36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s</a:t>
            </a:r>
            <a:r>
              <a:rPr lang="en-GB" sz="36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he</a:t>
            </a:r>
            <a:r>
              <a:rPr lang="el-GR" sz="36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 go</a:t>
            </a:r>
            <a:r>
              <a:rPr lang="el-GR" sz="36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2"/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es</a:t>
            </a:r>
          </a:p>
          <a:p>
            <a:pPr algn="ctr"/>
            <a:endParaRPr lang="el-GR" sz="3600" b="1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499992" y="188640"/>
            <a:ext cx="44644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3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στο γ’ ενικό πρόσωπο </a:t>
            </a:r>
            <a:endParaRPr lang="el-GR" sz="36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508104" y="4221088"/>
            <a:ext cx="936104" cy="646331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el-GR" sz="36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-es</a:t>
            </a:r>
            <a:endParaRPr lang="el-GR" sz="36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ransition spd="med" advTm="2000">
    <p:split orient="vert"/>
  </p:transition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:\Users\agapi\Documents\Desktop\pictures misc\notebook-with-bookmark-open-page-thumb19123329.jpg"/>
          <p:cNvPicPr>
            <a:picLocks noChangeAspect="1" noChangeArrowheads="1"/>
          </p:cNvPicPr>
          <p:nvPr/>
        </p:nvPicPr>
        <p:blipFill>
          <a:blip r:embed="rId2" cstate="print">
            <a:lum bright="10000" contrast="-20000"/>
          </a:blip>
          <a:srcRect/>
          <a:stretch>
            <a:fillRect/>
          </a:stretch>
        </p:blipFill>
        <p:spPr bwMode="auto">
          <a:xfrm>
            <a:off x="1331640" y="1052736"/>
            <a:ext cx="4824536" cy="4680520"/>
          </a:xfrm>
          <a:prstGeom prst="rect">
            <a:avLst/>
          </a:prstGeom>
          <a:noFill/>
        </p:spPr>
      </p:pic>
      <p:sp>
        <p:nvSpPr>
          <p:cNvPr id="2" name="TextBox 1"/>
          <p:cNvSpPr txBox="1"/>
          <p:nvPr/>
        </p:nvSpPr>
        <p:spPr>
          <a:xfrm>
            <a:off x="1259632" y="2060848"/>
            <a:ext cx="5040560" cy="4524315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>
              <a:spcBef>
                <a:spcPct val="0"/>
              </a:spcBef>
              <a:buClr>
                <a:schemeClr val="accent2"/>
              </a:buClr>
            </a:pPr>
            <a:r>
              <a:rPr lang="el-GR" sz="36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Στα ρήματα που λήγουν σε </a:t>
            </a:r>
            <a:r>
              <a:rPr lang="el-GR" sz="3600" b="1" u="sng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σύμφωνο +y</a:t>
            </a:r>
            <a:r>
              <a:rPr lang="el-GR" sz="36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, η κατάληξη είναι    </a:t>
            </a:r>
          </a:p>
          <a:p>
            <a:pPr algn="ctr">
              <a:spcBef>
                <a:spcPct val="0"/>
              </a:spcBef>
              <a:buClr>
                <a:schemeClr val="accent2"/>
              </a:buClr>
            </a:pPr>
            <a:r>
              <a:rPr lang="el-GR" sz="36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αφού αποβάλουν το -y.</a:t>
            </a:r>
          </a:p>
          <a:p>
            <a:pPr algn="ctr">
              <a:spcBef>
                <a:spcPct val="0"/>
              </a:spcBef>
              <a:buClr>
                <a:schemeClr val="accent2"/>
              </a:buClr>
            </a:pPr>
            <a:r>
              <a:rPr lang="el-GR" sz="36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π.χ. study </a:t>
            </a:r>
            <a:r>
              <a:rPr lang="el-GR" sz="36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6">
                    <a:lumMod val="7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sym typeface="Wingdings"/>
              </a:rPr>
              <a:t></a:t>
            </a:r>
            <a:r>
              <a:rPr lang="el-GR" sz="36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sym typeface="Wingdings"/>
              </a:rPr>
              <a:t>  </a:t>
            </a:r>
            <a:r>
              <a:rPr lang="el-GR" sz="36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he stud</a:t>
            </a:r>
            <a:r>
              <a:rPr lang="el-GR" sz="36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2"/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ies</a:t>
            </a:r>
          </a:p>
          <a:p>
            <a:pPr algn="ctr">
              <a:spcBef>
                <a:spcPct val="0"/>
              </a:spcBef>
              <a:buClr>
                <a:schemeClr val="accent2"/>
              </a:buClr>
            </a:pPr>
            <a:r>
              <a:rPr lang="el-GR" sz="3600" b="1" spc="5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αλλά </a:t>
            </a:r>
          </a:p>
          <a:p>
            <a:pPr algn="ctr">
              <a:spcBef>
                <a:spcPct val="0"/>
              </a:spcBef>
              <a:buClr>
                <a:schemeClr val="accent2"/>
              </a:buClr>
            </a:pPr>
            <a:r>
              <a:rPr lang="el-GR" sz="36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play </a:t>
            </a:r>
            <a:r>
              <a:rPr lang="el-GR" sz="36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6">
                    <a:lumMod val="7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sym typeface="Wingdings"/>
              </a:rPr>
              <a:t></a:t>
            </a:r>
            <a:r>
              <a:rPr lang="el-GR" sz="36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sym typeface="Wingdings"/>
              </a:rPr>
              <a:t> </a:t>
            </a:r>
            <a:r>
              <a:rPr lang="el-GR" sz="36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he play</a:t>
            </a:r>
            <a:r>
              <a:rPr lang="el-GR" sz="36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2"/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s</a:t>
            </a:r>
            <a:r>
              <a:rPr lang="el-GR" sz="36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bg1"/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)</a:t>
            </a:r>
          </a:p>
          <a:p>
            <a:pPr algn="ctr"/>
            <a:endParaRPr lang="el-GR" sz="3600" b="1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008112" cy="6858000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28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Κ</a:t>
            </a:r>
          </a:p>
          <a:p>
            <a:pPr algn="ctr"/>
            <a:r>
              <a:rPr lang="el-GR" sz="20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Α</a:t>
            </a:r>
          </a:p>
          <a:p>
            <a:pPr algn="ctr"/>
            <a:r>
              <a:rPr lang="el-GR" sz="20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Ν</a:t>
            </a:r>
          </a:p>
          <a:p>
            <a:pPr algn="ctr"/>
            <a:r>
              <a:rPr lang="el-GR" sz="20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Ο</a:t>
            </a:r>
          </a:p>
          <a:p>
            <a:pPr algn="ctr"/>
            <a:r>
              <a:rPr lang="el-GR" sz="20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Ν</a:t>
            </a:r>
          </a:p>
          <a:p>
            <a:pPr algn="ctr"/>
            <a:r>
              <a:rPr lang="el-GR" sz="20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Ε</a:t>
            </a:r>
          </a:p>
          <a:p>
            <a:pPr algn="ctr"/>
            <a:r>
              <a:rPr lang="el-GR" sz="20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Σ</a:t>
            </a:r>
          </a:p>
          <a:p>
            <a:pPr algn="ctr"/>
            <a:endParaRPr lang="el-GR" sz="2000" b="1" dirty="0" smtClean="0">
              <a:effectLst>
                <a:innerShdw blurRad="63500" dist="50800" dir="10800000">
                  <a:prstClr val="black">
                    <a:alpha val="50000"/>
                  </a:prstClr>
                </a:innerShdw>
              </a:effectLst>
              <a:latin typeface="Century Gothic" pitchFamily="34" charset="0"/>
            </a:endParaRPr>
          </a:p>
          <a:p>
            <a:pPr algn="ctr"/>
            <a:r>
              <a:rPr lang="el-GR" sz="20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Ο</a:t>
            </a:r>
          </a:p>
          <a:p>
            <a:pPr algn="ctr"/>
            <a:r>
              <a:rPr lang="el-GR" sz="20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Ρ</a:t>
            </a:r>
          </a:p>
          <a:p>
            <a:pPr algn="ctr"/>
            <a:r>
              <a:rPr lang="el-GR" sz="20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Θ</a:t>
            </a:r>
          </a:p>
          <a:p>
            <a:pPr algn="ctr"/>
            <a:r>
              <a:rPr lang="el-GR" sz="20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Ο</a:t>
            </a:r>
          </a:p>
          <a:p>
            <a:pPr algn="ctr"/>
            <a:r>
              <a:rPr lang="el-GR" sz="20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Γ</a:t>
            </a:r>
          </a:p>
          <a:p>
            <a:pPr algn="ctr"/>
            <a:r>
              <a:rPr lang="el-GR" sz="20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Ρ</a:t>
            </a:r>
          </a:p>
          <a:p>
            <a:pPr algn="ctr"/>
            <a:r>
              <a:rPr lang="el-GR" sz="20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Α</a:t>
            </a:r>
          </a:p>
          <a:p>
            <a:pPr algn="ctr"/>
            <a:r>
              <a:rPr lang="el-GR" sz="20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Φ</a:t>
            </a:r>
          </a:p>
          <a:p>
            <a:pPr algn="ctr"/>
            <a:r>
              <a:rPr lang="el-GR" sz="20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Ι</a:t>
            </a:r>
          </a:p>
          <a:p>
            <a:pPr algn="ctr"/>
            <a:r>
              <a:rPr lang="el-GR" sz="20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Α</a:t>
            </a:r>
          </a:p>
          <a:p>
            <a:pPr algn="ctr"/>
            <a:r>
              <a:rPr lang="el-GR" sz="20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Σ</a:t>
            </a:r>
          </a:p>
          <a:p>
            <a:pPr algn="ctr"/>
            <a:endParaRPr lang="el-GR" sz="2000" b="1" dirty="0" smtClean="0">
              <a:effectLst>
                <a:innerShdw blurRad="63500" dist="50800" dir="10800000">
                  <a:prstClr val="black">
                    <a:alpha val="50000"/>
                  </a:prstClr>
                </a:innerShdw>
              </a:effectLst>
              <a:latin typeface="Century Gothic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436096" y="3212976"/>
            <a:ext cx="936104" cy="646331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el-GR" sz="36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-ies</a:t>
            </a:r>
            <a:endParaRPr lang="el-GR" sz="36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ransition spd="med" advTm="2000">
    <p:split orient="vert"/>
  </p:transition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:\Users\agapi\Documents\Desktop\pictures misc\notebook-with-bookmark-open-page-thumb19123329.jpg"/>
          <p:cNvPicPr>
            <a:picLocks noChangeAspect="1" noChangeArrowheads="1"/>
          </p:cNvPicPr>
          <p:nvPr/>
        </p:nvPicPr>
        <p:blipFill>
          <a:blip r:embed="rId2" cstate="print">
            <a:lum bright="10000" contrast="-20000"/>
          </a:blip>
          <a:srcRect/>
          <a:stretch>
            <a:fillRect/>
          </a:stretch>
        </p:blipFill>
        <p:spPr bwMode="auto">
          <a:xfrm>
            <a:off x="1331640" y="836712"/>
            <a:ext cx="4752528" cy="4752528"/>
          </a:xfrm>
          <a:prstGeom prst="rect">
            <a:avLst/>
          </a:prstGeom>
          <a:noFill/>
        </p:spPr>
      </p:pic>
      <p:sp>
        <p:nvSpPr>
          <p:cNvPr id="2" name="Title 1"/>
          <p:cNvSpPr txBox="1">
            <a:spLocks/>
          </p:cNvSpPr>
          <p:nvPr/>
        </p:nvSpPr>
        <p:spPr>
          <a:xfrm>
            <a:off x="1331640" y="1700808"/>
            <a:ext cx="6336704" cy="4248472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pPr algn="ctr">
              <a:spcBef>
                <a:spcPct val="0"/>
              </a:spcBef>
            </a:pPr>
            <a:r>
              <a:rPr kumimoji="0" lang="el-GR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/>
            </a:r>
            <a:br>
              <a:rPr kumimoji="0" lang="el-GR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endParaRPr kumimoji="0" lang="el-GR" sz="3200" b="0" i="0" u="none" strike="noStrike" kern="1200" cap="none" spc="0" normalizeH="0" baseline="0" noProof="0" dirty="0" smtClean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algn="ctr">
              <a:spcBef>
                <a:spcPct val="0"/>
              </a:spcBef>
              <a:buClr>
                <a:schemeClr val="accent2"/>
              </a:buClr>
              <a:buFont typeface="Wingdings" pitchFamily="2" charset="2"/>
              <a:buChar char="Ø"/>
            </a:pPr>
            <a:r>
              <a:rPr lang="el-GR" sz="32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      </a:t>
            </a:r>
            <a:r>
              <a:rPr lang="el-GR" sz="36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Στα ρήματα που λήγουν σε </a:t>
            </a:r>
            <a:r>
              <a:rPr lang="el-GR" sz="3600" b="1" u="sng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-s, -ss, -sh, -ch, -x και -o </a:t>
            </a:r>
            <a:r>
              <a:rPr lang="el-GR" sz="36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η κατάληξη είναι</a:t>
            </a:r>
          </a:p>
          <a:p>
            <a:pPr algn="ctr">
              <a:spcBef>
                <a:spcPct val="0"/>
              </a:spcBef>
              <a:buClr>
                <a:schemeClr val="accent2"/>
              </a:buClr>
            </a:pPr>
            <a:r>
              <a:rPr lang="el-GR" sz="36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π.χ. he finish</a:t>
            </a:r>
            <a:r>
              <a:rPr lang="el-GR" sz="36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2"/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es</a:t>
            </a:r>
          </a:p>
          <a:p>
            <a:pPr algn="ctr">
              <a:spcBef>
                <a:spcPct val="0"/>
              </a:spcBef>
              <a:buClr>
                <a:schemeClr val="accent2"/>
              </a:buClr>
            </a:pPr>
            <a:r>
              <a:rPr lang="el-GR" sz="36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s</a:t>
            </a:r>
            <a:r>
              <a:rPr lang="en-GB" sz="36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he</a:t>
            </a:r>
            <a:r>
              <a:rPr lang="el-GR" sz="36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 go</a:t>
            </a:r>
            <a:r>
              <a:rPr lang="el-GR" sz="36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2"/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es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/>
            </a:r>
            <a:br>
              <a:rPr kumimoji="0" lang="el-GR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endParaRPr kumimoji="0" lang="el-GR" sz="3200" b="0" i="0" u="none" strike="noStrike" kern="1200" cap="none" spc="0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008112" cy="6858000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28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Κ</a:t>
            </a:r>
          </a:p>
          <a:p>
            <a:pPr algn="ctr"/>
            <a:r>
              <a:rPr lang="el-GR" sz="20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Α</a:t>
            </a:r>
          </a:p>
          <a:p>
            <a:pPr algn="ctr"/>
            <a:r>
              <a:rPr lang="el-GR" sz="20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Ν</a:t>
            </a:r>
          </a:p>
          <a:p>
            <a:pPr algn="ctr"/>
            <a:r>
              <a:rPr lang="el-GR" sz="20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Ο</a:t>
            </a:r>
          </a:p>
          <a:p>
            <a:pPr algn="ctr"/>
            <a:r>
              <a:rPr lang="el-GR" sz="20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Ν</a:t>
            </a:r>
          </a:p>
          <a:p>
            <a:pPr algn="ctr"/>
            <a:r>
              <a:rPr lang="el-GR" sz="20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Ε</a:t>
            </a:r>
          </a:p>
          <a:p>
            <a:pPr algn="ctr"/>
            <a:r>
              <a:rPr lang="el-GR" sz="20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Σ</a:t>
            </a:r>
          </a:p>
          <a:p>
            <a:pPr algn="ctr"/>
            <a:endParaRPr lang="el-GR" sz="2000" b="1" dirty="0" smtClean="0">
              <a:effectLst>
                <a:innerShdw blurRad="63500" dist="50800" dir="10800000">
                  <a:prstClr val="black">
                    <a:alpha val="50000"/>
                  </a:prstClr>
                </a:innerShdw>
              </a:effectLst>
              <a:latin typeface="Century Gothic" pitchFamily="34" charset="0"/>
            </a:endParaRPr>
          </a:p>
          <a:p>
            <a:pPr algn="ctr"/>
            <a:r>
              <a:rPr lang="el-GR" sz="20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Ο</a:t>
            </a:r>
          </a:p>
          <a:p>
            <a:pPr algn="ctr"/>
            <a:r>
              <a:rPr lang="el-GR" sz="20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Ρ</a:t>
            </a:r>
          </a:p>
          <a:p>
            <a:pPr algn="ctr"/>
            <a:r>
              <a:rPr lang="el-GR" sz="20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Θ</a:t>
            </a:r>
          </a:p>
          <a:p>
            <a:pPr algn="ctr"/>
            <a:r>
              <a:rPr lang="el-GR" sz="20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Ο</a:t>
            </a:r>
          </a:p>
          <a:p>
            <a:pPr algn="ctr"/>
            <a:r>
              <a:rPr lang="el-GR" sz="20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Γ</a:t>
            </a:r>
          </a:p>
          <a:p>
            <a:pPr algn="ctr"/>
            <a:r>
              <a:rPr lang="el-GR" sz="20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Ρ</a:t>
            </a:r>
          </a:p>
          <a:p>
            <a:pPr algn="ctr"/>
            <a:r>
              <a:rPr lang="el-GR" sz="20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Α</a:t>
            </a:r>
          </a:p>
          <a:p>
            <a:pPr algn="ctr"/>
            <a:r>
              <a:rPr lang="el-GR" sz="20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Φ</a:t>
            </a:r>
          </a:p>
          <a:p>
            <a:pPr algn="ctr"/>
            <a:r>
              <a:rPr lang="el-GR" sz="20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Ι</a:t>
            </a:r>
          </a:p>
          <a:p>
            <a:pPr algn="ctr"/>
            <a:r>
              <a:rPr lang="el-GR" sz="20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Α</a:t>
            </a:r>
          </a:p>
          <a:p>
            <a:pPr algn="ctr"/>
            <a:r>
              <a:rPr lang="el-GR" sz="20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Σ</a:t>
            </a:r>
          </a:p>
          <a:p>
            <a:pPr algn="ctr"/>
            <a:endParaRPr lang="el-GR" sz="2000" b="1" dirty="0" smtClean="0">
              <a:effectLst>
                <a:innerShdw blurRad="63500" dist="50800" dir="10800000">
                  <a:prstClr val="black">
                    <a:alpha val="50000"/>
                  </a:prstClr>
                </a:innerShdw>
              </a:effectLst>
              <a:latin typeface="Century Gothic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012160" y="3789040"/>
            <a:ext cx="936104" cy="646331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el-GR" sz="36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-es</a:t>
            </a:r>
            <a:endParaRPr lang="el-GR" sz="36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316416" y="5877272"/>
            <a:ext cx="595311" cy="7446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Box 6"/>
          <p:cNvSpPr txBox="1"/>
          <p:nvPr/>
        </p:nvSpPr>
        <p:spPr>
          <a:xfrm>
            <a:off x="1331640" y="188640"/>
            <a:ext cx="44644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3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στο γ’ ενικό πρόσωπο </a:t>
            </a:r>
            <a:endParaRPr lang="el-GR" sz="36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  <p:transition spd="med" advTm="2000">
    <p:split orient="vert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3" descr="C:\Users\agapi\Documents\Desktop\pictures misc\notebook-with-bookmark-open-page-thumb19123329.jpg"/>
          <p:cNvPicPr>
            <a:picLocks noChangeAspect="1" noChangeArrowheads="1"/>
          </p:cNvPicPr>
          <p:nvPr/>
        </p:nvPicPr>
        <p:blipFill>
          <a:blip r:embed="rId2" cstate="print">
            <a:lum bright="10000" contrast="-20000"/>
          </a:blip>
          <a:srcRect/>
          <a:stretch>
            <a:fillRect/>
          </a:stretch>
        </p:blipFill>
        <p:spPr bwMode="auto">
          <a:xfrm>
            <a:off x="1187624" y="764704"/>
            <a:ext cx="4752528" cy="4680520"/>
          </a:xfrm>
          <a:prstGeom prst="rect">
            <a:avLst/>
          </a:prstGeom>
          <a:noFill/>
        </p:spPr>
      </p:pic>
      <p:sp>
        <p:nvSpPr>
          <p:cNvPr id="2" name="Rectangle 1"/>
          <p:cNvSpPr/>
          <p:nvPr/>
        </p:nvSpPr>
        <p:spPr>
          <a:xfrm>
            <a:off x="0" y="0"/>
            <a:ext cx="1008112" cy="6858000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28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Σ</a:t>
            </a:r>
          </a:p>
          <a:p>
            <a:pPr algn="ctr"/>
            <a:r>
              <a:rPr lang="el-GR" sz="28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Χ</a:t>
            </a:r>
          </a:p>
          <a:p>
            <a:pPr algn="ctr"/>
            <a:r>
              <a:rPr lang="el-GR" sz="28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Η</a:t>
            </a:r>
          </a:p>
          <a:p>
            <a:pPr algn="ctr"/>
            <a:r>
              <a:rPr lang="el-GR" sz="28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Μ</a:t>
            </a:r>
          </a:p>
          <a:p>
            <a:pPr algn="ctr"/>
            <a:r>
              <a:rPr lang="el-GR" sz="28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Α</a:t>
            </a:r>
          </a:p>
          <a:p>
            <a:pPr algn="ctr"/>
            <a:r>
              <a:rPr lang="el-GR" sz="28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Τ</a:t>
            </a:r>
          </a:p>
          <a:p>
            <a:pPr algn="ctr"/>
            <a:r>
              <a:rPr lang="el-GR" sz="28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Ι</a:t>
            </a:r>
          </a:p>
          <a:p>
            <a:pPr algn="ctr"/>
            <a:r>
              <a:rPr lang="el-GR" sz="28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Σ</a:t>
            </a:r>
          </a:p>
          <a:p>
            <a:pPr algn="ctr"/>
            <a:r>
              <a:rPr lang="el-GR" sz="28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Μ</a:t>
            </a:r>
          </a:p>
          <a:p>
            <a:pPr algn="ctr"/>
            <a:r>
              <a:rPr lang="el-GR" sz="28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Ο</a:t>
            </a:r>
          </a:p>
          <a:p>
            <a:pPr algn="ctr"/>
            <a:r>
              <a:rPr lang="el-GR" sz="28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Σ</a:t>
            </a:r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3851920" y="188640"/>
            <a:ext cx="4680520" cy="792088"/>
          </a:xfrm>
          <a:prstGeom prst="rect">
            <a:avLst/>
          </a:prstGeom>
        </p:spPr>
        <p:txBody>
          <a:bodyPr/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l-GR" sz="3200" b="1" i="0" u="none" strike="noStrike" kern="1200" cap="none" spc="0" normalizeH="0" baseline="0" noProof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uLnTx/>
                <a:uFillTx/>
                <a:latin typeface="+mn-lt"/>
                <a:ea typeface="+mn-ea"/>
                <a:cs typeface="+mn-cs"/>
              </a:rPr>
              <a:t>στις αρνητικές προτάσεις:</a:t>
            </a:r>
            <a:endParaRPr kumimoji="0" lang="el-GR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1259632" y="1916832"/>
            <a:ext cx="6552728" cy="3888432"/>
          </a:xfrm>
          <a:prstGeom prst="rect">
            <a:avLst/>
          </a:prstGeom>
          <a:effectLst>
            <a:outerShdw blurRad="40000" dist="23000" dir="5400000" rotWithShape="0">
              <a:srgbClr val="000000">
                <a:alpha val="35000"/>
              </a:srgbClr>
            </a:outerShdw>
            <a:softEdge rad="63500"/>
          </a:effectLst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>
            <a:normAutofit fontScale="85000" lnSpcReduction="20000"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/>
            </a:r>
            <a:br>
              <a:rPr kumimoji="0" lang="el-GR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r>
              <a:rPr kumimoji="0" lang="el-GR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                  </a:t>
            </a:r>
            <a:r>
              <a:rPr lang="el-GR" sz="4400" b="1" dirty="0" smtClean="0"/>
              <a:t>am</a:t>
            </a:r>
            <a:r>
              <a:rPr kumimoji="0" lang="el-GR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br>
              <a:rPr kumimoji="0" lang="el-GR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r>
              <a:rPr kumimoji="0" lang="el-GR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you            </a:t>
            </a:r>
            <a:r>
              <a:rPr kumimoji="0" lang="el-GR" sz="4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are</a:t>
            </a:r>
          </a:p>
          <a:p>
            <a:pPr lvl="0">
              <a:spcBef>
                <a:spcPct val="0"/>
              </a:spcBef>
              <a:defRPr/>
            </a:pPr>
            <a:r>
              <a:rPr lang="en-GB" sz="4400" dirty="0" smtClean="0"/>
              <a:t>he</a:t>
            </a:r>
            <a:r>
              <a:rPr lang="el-GR" sz="4400" dirty="0" smtClean="0"/>
              <a:t>/she/it  </a:t>
            </a:r>
            <a:r>
              <a:rPr lang="el-GR" sz="4400" b="1" dirty="0" smtClean="0"/>
              <a:t>is</a:t>
            </a:r>
            <a:r>
              <a:rPr lang="el-GR" sz="4400" dirty="0" smtClean="0"/>
              <a:t>     	</a:t>
            </a:r>
            <a:r>
              <a:rPr lang="el-GR" sz="4400" b="1" u="sng" dirty="0" smtClean="0"/>
              <a:t>not</a:t>
            </a:r>
            <a:r>
              <a:rPr lang="el-GR" sz="4400" dirty="0" smtClean="0"/>
              <a:t> work</a:t>
            </a:r>
            <a:r>
              <a:rPr lang="el-GR" sz="4400" b="1" dirty="0" smtClean="0">
                <a:solidFill>
                  <a:schemeClr val="accent2"/>
                </a:solidFill>
              </a:rPr>
              <a:t>ing</a:t>
            </a:r>
            <a:r>
              <a:rPr kumimoji="0" lang="el-GR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/>
            </a:r>
            <a:br>
              <a:rPr kumimoji="0" lang="el-GR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r>
              <a:rPr kumimoji="0" lang="el-GR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we             </a:t>
            </a:r>
            <a:r>
              <a:rPr kumimoji="0" lang="el-GR" sz="4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are</a:t>
            </a:r>
            <a:r>
              <a:rPr kumimoji="0" lang="el-GR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4400" dirty="0" smtClean="0"/>
              <a:t>you</a:t>
            </a:r>
            <a:r>
              <a:rPr lang="el-GR" sz="4400" dirty="0" smtClean="0"/>
              <a:t>            </a:t>
            </a:r>
            <a:r>
              <a:rPr lang="el-GR" sz="4400" b="1" dirty="0" smtClean="0"/>
              <a:t>are</a:t>
            </a:r>
            <a:r>
              <a:rPr kumimoji="0" lang="el-GR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/>
            </a:r>
            <a:br>
              <a:rPr kumimoji="0" lang="el-GR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r>
              <a:rPr kumimoji="0" lang="el-GR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they          </a:t>
            </a:r>
            <a:r>
              <a:rPr kumimoji="0" lang="el-GR" sz="4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are</a:t>
            </a:r>
            <a:r>
              <a:rPr kumimoji="0" lang="el-GR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br>
              <a:rPr kumimoji="0" lang="el-GR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endParaRPr kumimoji="0" lang="el-GR" sz="4400" b="0" i="0" u="none" strike="noStrike" kern="1200" cap="none" spc="0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 spd="med" advTm="2000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2"/>
      <p:bldP spid="8" grpId="0" animBg="1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:\Users\agapi\Documents\Desktop\pictures misc\notebook-with-bookmark-open-page-thumb19123329.jpg"/>
          <p:cNvPicPr>
            <a:picLocks noChangeAspect="1" noChangeArrowheads="1"/>
          </p:cNvPicPr>
          <p:nvPr/>
        </p:nvPicPr>
        <p:blipFill>
          <a:blip r:embed="rId2" cstate="print">
            <a:lum bright="10000" contrast="-20000"/>
          </a:blip>
          <a:srcRect/>
          <a:stretch>
            <a:fillRect/>
          </a:stretch>
        </p:blipFill>
        <p:spPr bwMode="auto">
          <a:xfrm>
            <a:off x="1331640" y="836712"/>
            <a:ext cx="4752528" cy="4752528"/>
          </a:xfrm>
          <a:prstGeom prst="rect">
            <a:avLst/>
          </a:prstGeom>
          <a:noFill/>
        </p:spPr>
      </p:pic>
      <p:sp>
        <p:nvSpPr>
          <p:cNvPr id="2" name="Rectangle 1"/>
          <p:cNvSpPr/>
          <p:nvPr/>
        </p:nvSpPr>
        <p:spPr>
          <a:xfrm>
            <a:off x="0" y="0"/>
            <a:ext cx="1008112" cy="6858000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28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Κ</a:t>
            </a:r>
          </a:p>
          <a:p>
            <a:pPr algn="ctr"/>
            <a:r>
              <a:rPr lang="el-GR" sz="20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Α</a:t>
            </a:r>
          </a:p>
          <a:p>
            <a:pPr algn="ctr"/>
            <a:r>
              <a:rPr lang="el-GR" sz="20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Ν</a:t>
            </a:r>
          </a:p>
          <a:p>
            <a:pPr algn="ctr"/>
            <a:r>
              <a:rPr lang="el-GR" sz="20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Ο</a:t>
            </a:r>
          </a:p>
          <a:p>
            <a:pPr algn="ctr"/>
            <a:r>
              <a:rPr lang="el-GR" sz="20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Ν</a:t>
            </a:r>
          </a:p>
          <a:p>
            <a:pPr algn="ctr"/>
            <a:r>
              <a:rPr lang="el-GR" sz="20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Ε</a:t>
            </a:r>
          </a:p>
          <a:p>
            <a:pPr algn="ctr"/>
            <a:r>
              <a:rPr lang="el-GR" sz="20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Σ</a:t>
            </a:r>
          </a:p>
          <a:p>
            <a:pPr algn="ctr"/>
            <a:endParaRPr lang="el-GR" sz="2000" b="1" dirty="0" smtClean="0">
              <a:effectLst>
                <a:innerShdw blurRad="63500" dist="50800" dir="10800000">
                  <a:prstClr val="black">
                    <a:alpha val="50000"/>
                  </a:prstClr>
                </a:innerShdw>
              </a:effectLst>
              <a:latin typeface="Century Gothic" pitchFamily="34" charset="0"/>
            </a:endParaRPr>
          </a:p>
          <a:p>
            <a:pPr algn="ctr"/>
            <a:r>
              <a:rPr lang="el-GR" sz="20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Ο</a:t>
            </a:r>
          </a:p>
          <a:p>
            <a:pPr algn="ctr"/>
            <a:r>
              <a:rPr lang="el-GR" sz="20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Ρ</a:t>
            </a:r>
          </a:p>
          <a:p>
            <a:pPr algn="ctr"/>
            <a:r>
              <a:rPr lang="el-GR" sz="20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Θ</a:t>
            </a:r>
          </a:p>
          <a:p>
            <a:pPr algn="ctr"/>
            <a:r>
              <a:rPr lang="el-GR" sz="20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Ο</a:t>
            </a:r>
          </a:p>
          <a:p>
            <a:pPr algn="ctr"/>
            <a:r>
              <a:rPr lang="el-GR" sz="20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Γ</a:t>
            </a:r>
          </a:p>
          <a:p>
            <a:pPr algn="ctr"/>
            <a:r>
              <a:rPr lang="el-GR" sz="20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Ρ</a:t>
            </a:r>
          </a:p>
          <a:p>
            <a:pPr algn="ctr"/>
            <a:r>
              <a:rPr lang="el-GR" sz="20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Α</a:t>
            </a:r>
          </a:p>
          <a:p>
            <a:pPr algn="ctr"/>
            <a:r>
              <a:rPr lang="el-GR" sz="20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Φ</a:t>
            </a:r>
          </a:p>
          <a:p>
            <a:pPr algn="ctr"/>
            <a:r>
              <a:rPr lang="el-GR" sz="20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Ι</a:t>
            </a:r>
          </a:p>
          <a:p>
            <a:pPr algn="ctr"/>
            <a:r>
              <a:rPr lang="el-GR" sz="20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Α</a:t>
            </a:r>
          </a:p>
          <a:p>
            <a:pPr algn="ctr"/>
            <a:r>
              <a:rPr lang="el-GR" sz="20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Σ</a:t>
            </a:r>
          </a:p>
          <a:p>
            <a:pPr algn="ctr"/>
            <a:endParaRPr lang="el-GR" sz="2000" b="1" dirty="0" smtClean="0">
              <a:effectLst>
                <a:innerShdw blurRad="63500" dist="50800" dir="10800000">
                  <a:prstClr val="black">
                    <a:alpha val="50000"/>
                  </a:prstClr>
                </a:innerShdw>
              </a:effectLst>
              <a:latin typeface="Century Gothic" pitchFamily="34" charset="0"/>
            </a:endParaRPr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1331640" y="1700808"/>
            <a:ext cx="6912768" cy="4248472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pPr algn="ctr">
              <a:spcBef>
                <a:spcPct val="0"/>
              </a:spcBef>
            </a:pPr>
            <a:r>
              <a:rPr kumimoji="0" lang="el-GR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/>
            </a:r>
            <a:br>
              <a:rPr kumimoji="0" lang="el-GR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endParaRPr kumimoji="0" lang="el-GR" sz="3200" b="0" i="0" u="none" strike="noStrike" kern="1200" cap="none" spc="0" normalizeH="0" baseline="0" noProof="0" dirty="0" smtClean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algn="ctr">
              <a:spcBef>
                <a:spcPct val="0"/>
              </a:spcBef>
              <a:buClr>
                <a:schemeClr val="accent2"/>
              </a:buClr>
              <a:buFont typeface="Wingdings" pitchFamily="2" charset="2"/>
              <a:buChar char="Ø"/>
            </a:pPr>
            <a:r>
              <a:rPr lang="el-GR" sz="32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      στα ρήματα που λήγουν σε </a:t>
            </a:r>
            <a:r>
              <a:rPr lang="el-GR" sz="3200" b="1" u="sng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σύμφωνο +y</a:t>
            </a:r>
            <a:r>
              <a:rPr lang="el-GR" sz="32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, η κατάληξη είναι </a:t>
            </a:r>
          </a:p>
          <a:p>
            <a:pPr algn="ctr">
              <a:spcBef>
                <a:spcPct val="0"/>
              </a:spcBef>
              <a:buClr>
                <a:schemeClr val="accent2"/>
              </a:buClr>
            </a:pPr>
            <a:r>
              <a:rPr lang="el-GR" sz="32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αφού αποβάλουν το -y.</a:t>
            </a:r>
          </a:p>
          <a:p>
            <a:pPr algn="ctr">
              <a:spcBef>
                <a:spcPct val="0"/>
              </a:spcBef>
              <a:buClr>
                <a:schemeClr val="accent2"/>
              </a:buClr>
            </a:pPr>
            <a:r>
              <a:rPr lang="el-GR" sz="32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π.χ. study      </a:t>
            </a:r>
            <a:r>
              <a:rPr lang="el-GR" sz="32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6">
                    <a:lumMod val="7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sym typeface="Wingdings"/>
              </a:rPr>
              <a:t></a:t>
            </a:r>
            <a:r>
              <a:rPr lang="el-GR" sz="32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sym typeface="Wingdings"/>
              </a:rPr>
              <a:t>  </a:t>
            </a:r>
            <a:r>
              <a:rPr lang="el-GR" sz="32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he stud</a:t>
            </a:r>
            <a:r>
              <a:rPr lang="el-GR" sz="32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2"/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ies</a:t>
            </a:r>
          </a:p>
          <a:p>
            <a:pPr algn="ctr">
              <a:spcBef>
                <a:spcPct val="0"/>
              </a:spcBef>
              <a:buClr>
                <a:schemeClr val="accent2"/>
              </a:buClr>
            </a:pPr>
            <a:r>
              <a:rPr lang="el-GR" sz="32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(αλλά play </a:t>
            </a:r>
            <a:r>
              <a:rPr lang="el-GR" sz="32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6">
                    <a:lumMod val="7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sym typeface="Wingdings"/>
              </a:rPr>
              <a:t></a:t>
            </a:r>
            <a:r>
              <a:rPr lang="el-GR" sz="32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sym typeface="Wingdings"/>
              </a:rPr>
              <a:t> </a:t>
            </a:r>
            <a:r>
              <a:rPr lang="el-GR" sz="32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he play</a:t>
            </a:r>
            <a:r>
              <a:rPr lang="el-GR" sz="32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2"/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s</a:t>
            </a:r>
            <a:r>
              <a:rPr lang="el-GR" sz="32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bg1"/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)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/>
            </a:r>
            <a:br>
              <a:rPr kumimoji="0" lang="el-GR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endParaRPr kumimoji="0" lang="el-GR" sz="3200" b="0" i="0" u="none" strike="noStrike" kern="1200" cap="none" spc="0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452320" y="3140968"/>
            <a:ext cx="936104" cy="646331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el-GR" sz="36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-ies</a:t>
            </a:r>
            <a:endParaRPr lang="el-GR" sz="36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ransition spd="med" advTm="2000">
    <p:split orient="vert"/>
  </p:transition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:\Users\agapi\Documents\Desktop\pictures misc\notebook-with-bookmark-open-page-thumb19123329.jpg"/>
          <p:cNvPicPr>
            <a:picLocks noChangeAspect="1" noChangeArrowheads="1"/>
          </p:cNvPicPr>
          <p:nvPr/>
        </p:nvPicPr>
        <p:blipFill>
          <a:blip r:embed="rId2" cstate="print">
            <a:lum bright="10000" contrast="-20000"/>
          </a:blip>
          <a:srcRect/>
          <a:stretch>
            <a:fillRect/>
          </a:stretch>
        </p:blipFill>
        <p:spPr bwMode="auto">
          <a:xfrm>
            <a:off x="1331640" y="836712"/>
            <a:ext cx="4752528" cy="4752528"/>
          </a:xfrm>
          <a:prstGeom prst="rect">
            <a:avLst/>
          </a:prstGeom>
          <a:noFill/>
        </p:spPr>
      </p:pic>
      <p:sp>
        <p:nvSpPr>
          <p:cNvPr id="2" name="Rectangle 1"/>
          <p:cNvSpPr/>
          <p:nvPr/>
        </p:nvSpPr>
        <p:spPr>
          <a:xfrm>
            <a:off x="0" y="0"/>
            <a:ext cx="1008112" cy="6858000"/>
          </a:xfrm>
          <a:prstGeom prst="rect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189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28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Χ</a:t>
            </a:r>
          </a:p>
          <a:p>
            <a:pPr algn="ctr"/>
            <a:r>
              <a:rPr lang="el-GR" sz="28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Ρ</a:t>
            </a:r>
          </a:p>
          <a:p>
            <a:pPr algn="ctr"/>
            <a:r>
              <a:rPr lang="el-GR" sz="28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Η</a:t>
            </a:r>
          </a:p>
          <a:p>
            <a:pPr algn="ctr"/>
            <a:r>
              <a:rPr lang="el-GR" sz="28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Σ</a:t>
            </a:r>
          </a:p>
          <a:p>
            <a:pPr algn="ctr"/>
            <a:r>
              <a:rPr lang="el-GR" sz="28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Η</a:t>
            </a:r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1331640" y="1700808"/>
            <a:ext cx="6336704" cy="4248472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pPr algn="ctr">
              <a:spcBef>
                <a:spcPct val="0"/>
              </a:spcBef>
            </a:pPr>
            <a:r>
              <a:rPr kumimoji="0" lang="el-GR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/>
            </a:r>
            <a:br>
              <a:rPr kumimoji="0" lang="el-GR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endParaRPr kumimoji="0" lang="el-GR" sz="3200" b="0" i="0" u="none" strike="noStrike" kern="1200" cap="none" spc="0" normalizeH="0" baseline="0" noProof="0" dirty="0" smtClean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lvl="0" algn="ctr">
              <a:spcBef>
                <a:spcPct val="0"/>
              </a:spcBef>
              <a:buClr>
                <a:schemeClr val="accent2"/>
              </a:buClr>
              <a:buFont typeface="Wingdings" pitchFamily="2" charset="2"/>
              <a:buChar char="Ø"/>
            </a:pPr>
            <a:r>
              <a:rPr lang="el-GR" sz="32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 </a:t>
            </a:r>
            <a:r>
              <a:rPr lang="el-GR" sz="3200" dirty="0" smtClean="0"/>
              <a:t>μόνιμες καταστάσεις ή καταστάσεις ρουτίνας (συνήθως με τα επιρρήματα συχνότητας)</a:t>
            </a:r>
          </a:p>
          <a:p>
            <a:pPr algn="ctr">
              <a:spcBef>
                <a:spcPct val="0"/>
              </a:spcBef>
              <a:buClr>
                <a:schemeClr val="accent2"/>
              </a:buClr>
            </a:pPr>
            <a:r>
              <a:rPr lang="el-GR" sz="32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 </a:t>
            </a:r>
            <a:r>
              <a:rPr lang="el-GR" sz="3200" dirty="0" smtClean="0"/>
              <a:t>π.χ.  I always</a:t>
            </a:r>
            <a:r>
              <a:rPr lang="el-GR" sz="3200" b="1" dirty="0" smtClean="0"/>
              <a:t> </a:t>
            </a:r>
            <a:r>
              <a:rPr lang="el-GR" sz="3200" b="1" u="sng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2"/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measure</a:t>
            </a:r>
            <a:r>
              <a:rPr lang="el-GR" sz="3200" b="1" dirty="0" smtClean="0"/>
              <a:t> </a:t>
            </a:r>
            <a:r>
              <a:rPr lang="el-GR" sz="3200" dirty="0" smtClean="0"/>
              <a:t>temperature.</a:t>
            </a:r>
            <a:r>
              <a:rPr lang="el-GR" sz="32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  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/>
            </a:r>
            <a:br>
              <a:rPr kumimoji="0" lang="el-GR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endParaRPr kumimoji="0" lang="el-GR" sz="3200" b="0" i="0" u="none" strike="noStrike" kern="1200" cap="none" spc="0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331640" y="188640"/>
            <a:ext cx="67687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o</a:t>
            </a:r>
            <a:r>
              <a:rPr lang="el-GR" sz="3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S. </a:t>
            </a:r>
            <a:r>
              <a:rPr lang="en-GB" sz="3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P</a:t>
            </a:r>
            <a:r>
              <a:rPr lang="el-GR" sz="3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resent χρησιμοποιείται για:</a:t>
            </a:r>
            <a:endParaRPr lang="el-GR" sz="36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  <p:transition spd="med" advTm="2000">
    <p:split orient="vert"/>
  </p:transition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:\Users\agapi\Documents\Desktop\pictures misc\notebook-with-bookmark-open-page-thumb19123329.jpg"/>
          <p:cNvPicPr>
            <a:picLocks noChangeAspect="1" noChangeArrowheads="1"/>
          </p:cNvPicPr>
          <p:nvPr/>
        </p:nvPicPr>
        <p:blipFill>
          <a:blip r:embed="rId2" cstate="print">
            <a:lum bright="10000" contrast="-20000"/>
          </a:blip>
          <a:srcRect/>
          <a:stretch>
            <a:fillRect/>
          </a:stretch>
        </p:blipFill>
        <p:spPr bwMode="auto">
          <a:xfrm>
            <a:off x="1259632" y="980728"/>
            <a:ext cx="4752528" cy="4752528"/>
          </a:xfrm>
          <a:prstGeom prst="rect">
            <a:avLst/>
          </a:prstGeom>
          <a:noFill/>
        </p:spPr>
      </p:pic>
      <p:sp>
        <p:nvSpPr>
          <p:cNvPr id="2" name="Rectangle 1"/>
          <p:cNvSpPr/>
          <p:nvPr/>
        </p:nvSpPr>
        <p:spPr>
          <a:xfrm>
            <a:off x="0" y="0"/>
            <a:ext cx="1008112" cy="6858000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28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Κ</a:t>
            </a:r>
          </a:p>
          <a:p>
            <a:pPr algn="ctr"/>
            <a:r>
              <a:rPr lang="el-GR" sz="20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Α</a:t>
            </a:r>
          </a:p>
          <a:p>
            <a:pPr algn="ctr"/>
            <a:r>
              <a:rPr lang="el-GR" sz="20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Ν</a:t>
            </a:r>
          </a:p>
          <a:p>
            <a:pPr algn="ctr"/>
            <a:r>
              <a:rPr lang="el-GR" sz="20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Ο</a:t>
            </a:r>
          </a:p>
          <a:p>
            <a:pPr algn="ctr"/>
            <a:r>
              <a:rPr lang="el-GR" sz="20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Ν</a:t>
            </a:r>
          </a:p>
          <a:p>
            <a:pPr algn="ctr"/>
            <a:r>
              <a:rPr lang="el-GR" sz="20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Ε</a:t>
            </a:r>
          </a:p>
          <a:p>
            <a:pPr algn="ctr"/>
            <a:r>
              <a:rPr lang="el-GR" sz="20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Σ</a:t>
            </a:r>
          </a:p>
          <a:p>
            <a:pPr algn="ctr"/>
            <a:endParaRPr lang="el-GR" sz="2000" b="1" dirty="0" smtClean="0">
              <a:effectLst>
                <a:innerShdw blurRad="63500" dist="50800" dir="10800000">
                  <a:prstClr val="black">
                    <a:alpha val="50000"/>
                  </a:prstClr>
                </a:innerShdw>
              </a:effectLst>
              <a:latin typeface="Century Gothic" pitchFamily="34" charset="0"/>
            </a:endParaRPr>
          </a:p>
          <a:p>
            <a:pPr algn="ctr"/>
            <a:r>
              <a:rPr lang="el-GR" sz="20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Ο</a:t>
            </a:r>
          </a:p>
          <a:p>
            <a:pPr algn="ctr"/>
            <a:r>
              <a:rPr lang="el-GR" sz="20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Ρ</a:t>
            </a:r>
          </a:p>
          <a:p>
            <a:pPr algn="ctr"/>
            <a:r>
              <a:rPr lang="el-GR" sz="20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Θ</a:t>
            </a:r>
          </a:p>
          <a:p>
            <a:pPr algn="ctr"/>
            <a:r>
              <a:rPr lang="el-GR" sz="20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Ο</a:t>
            </a:r>
          </a:p>
          <a:p>
            <a:pPr algn="ctr"/>
            <a:r>
              <a:rPr lang="el-GR" sz="20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Γ</a:t>
            </a:r>
          </a:p>
          <a:p>
            <a:pPr algn="ctr"/>
            <a:r>
              <a:rPr lang="el-GR" sz="20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Ρ</a:t>
            </a:r>
          </a:p>
          <a:p>
            <a:pPr algn="ctr"/>
            <a:r>
              <a:rPr lang="el-GR" sz="20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Α</a:t>
            </a:r>
          </a:p>
          <a:p>
            <a:pPr algn="ctr"/>
            <a:r>
              <a:rPr lang="el-GR" sz="20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Φ</a:t>
            </a:r>
          </a:p>
          <a:p>
            <a:pPr algn="ctr"/>
            <a:r>
              <a:rPr lang="el-GR" sz="20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Ι</a:t>
            </a:r>
          </a:p>
          <a:p>
            <a:pPr algn="ctr"/>
            <a:r>
              <a:rPr lang="el-GR" sz="20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Α</a:t>
            </a:r>
          </a:p>
          <a:p>
            <a:pPr algn="ctr"/>
            <a:r>
              <a:rPr lang="el-GR" sz="20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Σ</a:t>
            </a:r>
          </a:p>
          <a:p>
            <a:pPr algn="ctr"/>
            <a:endParaRPr lang="el-GR" sz="2000" b="1" dirty="0" smtClean="0">
              <a:effectLst>
                <a:innerShdw blurRad="63500" dist="50800" dir="10800000">
                  <a:prstClr val="black">
                    <a:alpha val="50000"/>
                  </a:prstClr>
                </a:innerShdw>
              </a:effectLst>
              <a:latin typeface="Century Gothic" pitchFamily="34" charset="0"/>
            </a:endParaRPr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1331640" y="1916832"/>
            <a:ext cx="3672408" cy="3888432"/>
          </a:xfrm>
          <a:prstGeom prst="rect">
            <a:avLst/>
          </a:prstGeom>
          <a:effectLst>
            <a:outerShdw blurRad="40000" dist="23000" dir="5400000" rotWithShape="0">
              <a:srgbClr val="000000">
                <a:alpha val="35000"/>
              </a:srgbClr>
            </a:outerShdw>
            <a:softEdge rad="63500"/>
          </a:effectLst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>
            <a:normAutofit fontScale="97500" lnSpcReduction="1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/>
            </a:r>
            <a:br>
              <a:rPr kumimoji="0" lang="el-GR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r>
              <a:rPr kumimoji="0" lang="el-GR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I work?</a:t>
            </a:r>
            <a:br>
              <a:rPr kumimoji="0" lang="el-GR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r>
              <a:rPr kumimoji="0" lang="el-GR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 you work?</a:t>
            </a:r>
            <a:br>
              <a:rPr kumimoji="0" lang="el-GR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r>
              <a:rPr kumimoji="0" lang="el-GR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we work?</a:t>
            </a:r>
            <a:br>
              <a:rPr kumimoji="0" lang="el-GR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r>
              <a:rPr kumimoji="0" lang="el-GR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   they work?</a:t>
            </a:r>
            <a:br>
              <a:rPr kumimoji="0" lang="el-GR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endParaRPr kumimoji="0" lang="el-GR" sz="4400" b="0" i="0" u="none" strike="noStrike" kern="1200" cap="none" spc="0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331640" y="3212976"/>
            <a:ext cx="936104" cy="769441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el-GR" sz="4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do </a:t>
            </a:r>
            <a:endParaRPr lang="el-GR" sz="44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228184" y="1052736"/>
            <a:ext cx="158417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5400" b="1" dirty="0" smtClean="0">
                <a:solidFill>
                  <a:schemeClr val="accent2"/>
                </a:solidFill>
                <a:latin typeface="Century Gothic" pitchFamily="34" charset="0"/>
              </a:rPr>
              <a:t>but</a:t>
            </a:r>
            <a:endParaRPr lang="el-GR" sz="5400" b="1" dirty="0">
              <a:solidFill>
                <a:schemeClr val="accent2"/>
              </a:solidFill>
              <a:latin typeface="Century Gothic" pitchFamily="34" charset="0"/>
            </a:endParaRPr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5148064" y="2564904"/>
            <a:ext cx="3672408" cy="2304256"/>
          </a:xfrm>
          <a:prstGeom prst="rect">
            <a:avLst/>
          </a:prstGeom>
          <a:effectLst>
            <a:outerShdw blurRad="40000" dist="23000" dir="5400000" rotWithShape="0">
              <a:srgbClr val="000000">
                <a:alpha val="35000"/>
              </a:srgbClr>
            </a:outerShdw>
            <a:softEdge rad="63500"/>
          </a:effectLst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>
            <a:normAutofit fontScale="62500" lnSpcReduction="20000"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/>
            </a:r>
            <a:br>
              <a:rPr kumimoji="0" lang="el-GR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r>
              <a:rPr kumimoji="0" lang="el-GR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           </a:t>
            </a:r>
            <a:r>
              <a:rPr kumimoji="0" lang="el-GR" sz="6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he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l-GR" sz="6400" dirty="0" smtClean="0"/>
              <a:t>           </a:t>
            </a:r>
            <a:r>
              <a:rPr lang="en-GB" sz="6400" dirty="0" smtClean="0"/>
              <a:t>she</a:t>
            </a:r>
            <a:r>
              <a:rPr lang="el-GR" sz="6400" dirty="0" smtClean="0"/>
              <a:t>  work?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6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      it</a:t>
            </a:r>
            <a:r>
              <a:rPr kumimoji="0" lang="el-GR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/>
            </a:r>
            <a:br>
              <a:rPr kumimoji="0" lang="el-GR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endParaRPr kumimoji="0" lang="el-GR" sz="4400" b="0" i="0" u="none" strike="noStrike" kern="1200" cap="none" spc="0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148064" y="3284984"/>
            <a:ext cx="1296144" cy="707886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el-GR" sz="4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does </a:t>
            </a:r>
            <a:endParaRPr lang="el-GR" sz="40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pic>
        <p:nvPicPr>
          <p:cNvPr id="9" name="Picture 2" descr="C:\Users\agapi\Documents\Desktop\pictures misc\books-stack-thumb18004335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68344" y="5589240"/>
            <a:ext cx="1080120" cy="1003176"/>
          </a:xfrm>
          <a:prstGeom prst="rect">
            <a:avLst/>
          </a:prstGeom>
          <a:noFill/>
          <a:effectLst>
            <a:softEdge rad="127000"/>
          </a:effectLst>
        </p:spPr>
      </p:pic>
    </p:spTree>
  </p:cSld>
  <p:clrMapOvr>
    <a:masterClrMapping/>
  </p:clrMapOvr>
  <p:transition spd="med" advTm="2000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 animBg="1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 advTm="2000">
    <p:split orient="vert"/>
  </p:transition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553200"/>
            <a:ext cx="2133600" cy="228600"/>
          </a:xfrm>
        </p:spPr>
        <p:txBody>
          <a:bodyPr/>
          <a:lstStyle/>
          <a:p>
            <a:r>
              <a:rPr lang="en-US"/>
              <a:t>www.themegallery.com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5867400" y="6553200"/>
            <a:ext cx="2895600" cy="228600"/>
          </a:xfrm>
        </p:spPr>
        <p:txBody>
          <a:bodyPr/>
          <a:lstStyle/>
          <a:p>
            <a:r>
              <a:rPr lang="en-US"/>
              <a:t>Company Logo</a:t>
            </a:r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>
          <a:xfrm>
            <a:off x="457200" y="131763"/>
            <a:ext cx="8229600" cy="630237"/>
          </a:xfrm>
          <a:prstGeom prst="rect">
            <a:avLst/>
          </a:prstGeom>
        </p:spPr>
        <p:txBody>
          <a:bodyPr>
            <a:normAutofit fontScale="900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Progress Diagram</a:t>
            </a:r>
            <a:endParaRPr kumimoji="0" lang="en-US" sz="4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AutoShape 4"/>
          <p:cNvSpPr>
            <a:spLocks noChangeArrowheads="1"/>
          </p:cNvSpPr>
          <p:nvPr/>
        </p:nvSpPr>
        <p:spPr bwMode="gray">
          <a:xfrm>
            <a:off x="5361709" y="2903376"/>
            <a:ext cx="2563091" cy="2659224"/>
          </a:xfrm>
          <a:prstGeom prst="chevron">
            <a:avLst>
              <a:gd name="adj" fmla="val 16468"/>
            </a:avLst>
          </a:prstGeom>
          <a:ln>
            <a:headEnd/>
            <a:tailEnd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7" name="AutoShape 5"/>
          <p:cNvSpPr>
            <a:spLocks noChangeArrowheads="1"/>
          </p:cNvSpPr>
          <p:nvPr/>
        </p:nvSpPr>
        <p:spPr bwMode="gray">
          <a:xfrm>
            <a:off x="3214255" y="2903376"/>
            <a:ext cx="2701636" cy="2659224"/>
          </a:xfrm>
          <a:prstGeom prst="chevron">
            <a:avLst>
              <a:gd name="adj" fmla="val 17842"/>
            </a:avLst>
          </a:prstGeom>
          <a:solidFill>
            <a:srgbClr val="7D7D7D"/>
          </a:solidFill>
          <a:ln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8" name="AutoShape 6"/>
          <p:cNvSpPr>
            <a:spLocks noChangeArrowheads="1"/>
          </p:cNvSpPr>
          <p:nvPr/>
        </p:nvSpPr>
        <p:spPr bwMode="gray">
          <a:xfrm>
            <a:off x="1066800" y="3694380"/>
            <a:ext cx="2701636" cy="1077218"/>
          </a:xfrm>
          <a:prstGeom prst="chevron">
            <a:avLst>
              <a:gd name="adj" fmla="val 17842"/>
            </a:avLst>
          </a:prstGeom>
          <a:solidFill>
            <a:srgbClr val="ABABAB"/>
          </a:solidFill>
          <a:ln>
            <a:headEnd/>
            <a:tailEnd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>
            <a:spAutoFit/>
          </a:bodyPr>
          <a:lstStyle/>
          <a:p>
            <a:r>
              <a:rPr lang="el-GR" sz="3200" smtClean="0">
                <a:latin typeface="Century Gothic" pitchFamily="34" charset="0"/>
              </a:rPr>
              <a:t>Τα ρήματα </a:t>
            </a:r>
          </a:p>
          <a:p>
            <a:endParaRPr lang="en-US" sz="3200" dirty="0">
              <a:latin typeface="Century Gothic" pitchFamily="34" charset="0"/>
            </a:endParaRPr>
          </a:p>
        </p:txBody>
      </p:sp>
      <p:sp>
        <p:nvSpPr>
          <p:cNvPr id="9" name="AutoShape 7"/>
          <p:cNvSpPr>
            <a:spLocks noChangeArrowheads="1"/>
          </p:cNvSpPr>
          <p:nvPr/>
        </p:nvSpPr>
        <p:spPr bwMode="gray">
          <a:xfrm>
            <a:off x="1274618" y="2133600"/>
            <a:ext cx="1870364" cy="527763"/>
          </a:xfrm>
          <a:prstGeom prst="roundRect">
            <a:avLst>
              <a:gd name="adj" fmla="val 50000"/>
            </a:avLst>
          </a:prstGeom>
          <a:ln>
            <a:headEnd/>
            <a:tailEnd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wrap="none" anchor="ctr"/>
          <a:lstStyle/>
          <a:p>
            <a:pPr algn="ctr" eaLnBrk="0" hangingPunct="0"/>
            <a:r>
              <a:rPr lang="en-US" sz="2000" b="1" dirty="0">
                <a:solidFill>
                  <a:schemeClr val="bg1"/>
                </a:solidFill>
              </a:rPr>
              <a:t>Phase 1</a:t>
            </a:r>
          </a:p>
        </p:txBody>
      </p:sp>
      <p:sp>
        <p:nvSpPr>
          <p:cNvPr id="10" name="AutoShape 8"/>
          <p:cNvSpPr>
            <a:spLocks noChangeArrowheads="1"/>
          </p:cNvSpPr>
          <p:nvPr/>
        </p:nvSpPr>
        <p:spPr bwMode="gray">
          <a:xfrm>
            <a:off x="3383107" y="2133600"/>
            <a:ext cx="1870364" cy="527763"/>
          </a:xfrm>
          <a:prstGeom prst="roundRect">
            <a:avLst>
              <a:gd name="adj" fmla="val 50000"/>
            </a:avLst>
          </a:prstGeom>
          <a:ln>
            <a:headEnd/>
            <a:tailEnd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r>
              <a:rPr lang="en-US" sz="2000" b="1" dirty="0">
                <a:solidFill>
                  <a:schemeClr val="bg1"/>
                </a:solidFill>
              </a:rPr>
              <a:t>Phase 2</a:t>
            </a:r>
          </a:p>
        </p:txBody>
      </p:sp>
      <p:sp>
        <p:nvSpPr>
          <p:cNvPr id="11" name="AutoShape 9"/>
          <p:cNvSpPr>
            <a:spLocks noChangeArrowheads="1"/>
          </p:cNvSpPr>
          <p:nvPr/>
        </p:nvSpPr>
        <p:spPr bwMode="gray">
          <a:xfrm>
            <a:off x="5500255" y="2133600"/>
            <a:ext cx="1870364" cy="527763"/>
          </a:xfrm>
          <a:prstGeom prst="roundRect">
            <a:avLst>
              <a:gd name="adj" fmla="val 50000"/>
            </a:avLst>
          </a:prstGeom>
          <a:ln>
            <a:headEnd/>
            <a:tailEnd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r>
              <a:rPr lang="en-US" sz="2000" b="1">
                <a:solidFill>
                  <a:schemeClr val="bg1"/>
                </a:solidFill>
              </a:rPr>
              <a:t>Phase 3</a:t>
            </a:r>
          </a:p>
        </p:txBody>
      </p:sp>
    </p:spTree>
  </p:cSld>
  <p:clrMapOvr>
    <a:masterClrMapping/>
  </p:clrMapOvr>
  <p:transition spd="med" advTm="2000">
    <p:split orient="vert"/>
  </p:transition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/>
          <p:cNvGraphicFramePr/>
          <p:nvPr/>
        </p:nvGraphicFramePr>
        <p:xfrm>
          <a:off x="1524000" y="764704"/>
          <a:ext cx="6864424" cy="53285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Rectangle 2"/>
          <p:cNvSpPr/>
          <p:nvPr/>
        </p:nvSpPr>
        <p:spPr>
          <a:xfrm>
            <a:off x="0" y="0"/>
            <a:ext cx="1008112" cy="6858000"/>
          </a:xfrm>
          <a:prstGeom prst="rect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189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28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Σ</a:t>
            </a:r>
          </a:p>
          <a:p>
            <a:pPr algn="ctr"/>
            <a:r>
              <a:rPr lang="el-GR" sz="28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Χ</a:t>
            </a:r>
          </a:p>
          <a:p>
            <a:pPr algn="ctr"/>
            <a:r>
              <a:rPr lang="el-GR" sz="28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Η</a:t>
            </a:r>
          </a:p>
          <a:p>
            <a:pPr algn="ctr"/>
            <a:r>
              <a:rPr lang="el-GR" sz="28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Μ</a:t>
            </a:r>
          </a:p>
          <a:p>
            <a:pPr algn="ctr"/>
            <a:r>
              <a:rPr lang="el-GR" sz="28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Α</a:t>
            </a:r>
          </a:p>
          <a:p>
            <a:pPr algn="ctr"/>
            <a:r>
              <a:rPr lang="el-GR" sz="28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Τ</a:t>
            </a:r>
          </a:p>
          <a:p>
            <a:pPr algn="ctr"/>
            <a:r>
              <a:rPr lang="el-GR" sz="28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Ι</a:t>
            </a:r>
          </a:p>
          <a:p>
            <a:pPr algn="ctr"/>
            <a:r>
              <a:rPr lang="el-GR" sz="28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Σ</a:t>
            </a:r>
          </a:p>
          <a:p>
            <a:pPr algn="ctr"/>
            <a:r>
              <a:rPr lang="el-GR" sz="28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Μ</a:t>
            </a:r>
          </a:p>
          <a:p>
            <a:pPr algn="ctr"/>
            <a:r>
              <a:rPr lang="el-GR" sz="28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Ο</a:t>
            </a:r>
          </a:p>
          <a:p>
            <a:pPr algn="ctr"/>
            <a:r>
              <a:rPr lang="el-GR" sz="28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Σ</a:t>
            </a:r>
          </a:p>
        </p:txBody>
      </p:sp>
    </p:spTree>
  </p:cSld>
  <p:clrMapOvr>
    <a:masterClrMapping/>
  </p:clrMapOvr>
  <p:transition spd="med" advTm="2000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E28833FC-AA29-4540-A882-9C2A169CE13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>
                                            <p:graphicEl>
                                              <a:dgm id="{E28833FC-AA29-4540-A882-9C2A169CE13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0F3320D1-2A39-42B0-838E-70EE6CDE9D9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">
                                            <p:graphicEl>
                                              <a:dgm id="{0F3320D1-2A39-42B0-838E-70EE6CDE9D9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905CF050-639A-444C-BE78-8AD07F7104D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2">
                                            <p:graphicEl>
                                              <a:dgm id="{905CF050-639A-444C-BE78-8AD07F7104D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13F549CF-76E1-4C63-88D2-A402802F592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2">
                                            <p:graphicEl>
                                              <a:dgm id="{13F549CF-76E1-4C63-88D2-A402802F592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9B7B3453-AFB5-478A-AA69-CD1A24DB377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2">
                                            <p:graphicEl>
                                              <a:dgm id="{9B7B3453-AFB5-478A-AA69-CD1A24DB377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D8C91515-2EAE-4812-A89E-673155156D9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2">
                                            <p:graphicEl>
                                              <a:dgm id="{D8C91515-2EAE-4812-A89E-673155156D9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" grpId="0">
        <p:bldSub>
          <a:bldDgm bld="one"/>
        </p:bldSub>
      </p:bldGraphic>
    </p:bld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Documents and Settings\garantia01\Local Settings\Temporary Internet Files\Content.IE5\K4ZZ33HF\MPj04393940000[1]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4273296" cy="6858000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3059832" y="1196752"/>
            <a:ext cx="5256584" cy="830997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r>
              <a:rPr lang="el-GR" sz="48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Century Gothic" pitchFamily="34" charset="0"/>
              </a:rPr>
              <a:t>SIMPLE PRESENT</a:t>
            </a:r>
            <a:endParaRPr lang="el-GR" sz="4800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latin typeface="Century Gothic" pitchFamily="34" charset="0"/>
            </a:endParaRPr>
          </a:p>
        </p:txBody>
      </p:sp>
    </p:spTree>
  </p:cSld>
  <p:clrMapOvr>
    <a:masterClrMapping/>
  </p:clrMapOvr>
  <p:transition spd="med" advTm="2000">
    <p:split orient="vert"/>
  </p:transition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Documents and Settings\garantia01\Local Settings\Temporary Internet Files\Content.IE5\K4ZZ33HF\MPj04393940000[1]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4273296" cy="6858000"/>
          </a:xfrm>
          <a:prstGeom prst="rect">
            <a:avLst/>
          </a:prstGeom>
          <a:noFill/>
        </p:spPr>
      </p:pic>
    </p:spTree>
  </p:cSld>
  <p:clrMapOvr>
    <a:masterClrMapping/>
  </p:clrMapOvr>
  <p:transition spd="med" advTm="2000">
    <p:split orient="vert"/>
  </p:transition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l-GR"/>
          </a:p>
        </p:txBody>
      </p:sp>
    </p:spTree>
  </p:cSld>
  <p:clrMapOvr>
    <a:masterClrMapping/>
  </p:clrMapOvr>
  <p:transition spd="med" advTm="2000">
    <p:split orient="vert"/>
  </p:transition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553200"/>
            <a:ext cx="2133600" cy="228600"/>
          </a:xfrm>
        </p:spPr>
        <p:txBody>
          <a:bodyPr/>
          <a:lstStyle/>
          <a:p>
            <a:r>
              <a:rPr lang="en-US"/>
              <a:t>www.themegallery.com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5867400" y="6553200"/>
            <a:ext cx="2895600" cy="228600"/>
          </a:xfrm>
        </p:spPr>
        <p:txBody>
          <a:bodyPr/>
          <a:lstStyle/>
          <a:p>
            <a:r>
              <a:rPr lang="en-US"/>
              <a:t>Company Logo</a:t>
            </a:r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>
          <a:xfrm>
            <a:off x="457200" y="131763"/>
            <a:ext cx="8229600" cy="630237"/>
          </a:xfrm>
          <a:prstGeom prst="rect">
            <a:avLst/>
          </a:prstGeom>
        </p:spPr>
        <p:txBody>
          <a:bodyPr>
            <a:normAutofit fontScale="900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Progress Diagram</a:t>
            </a:r>
            <a:endParaRPr kumimoji="0" lang="en-US" sz="4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AutoShape 4"/>
          <p:cNvSpPr>
            <a:spLocks noChangeArrowheads="1"/>
          </p:cNvSpPr>
          <p:nvPr/>
        </p:nvSpPr>
        <p:spPr bwMode="gray">
          <a:xfrm>
            <a:off x="5361709" y="2903376"/>
            <a:ext cx="2563091" cy="2659224"/>
          </a:xfrm>
          <a:prstGeom prst="chevron">
            <a:avLst>
              <a:gd name="adj" fmla="val 16468"/>
            </a:avLst>
          </a:prstGeom>
          <a:ln>
            <a:headEnd/>
            <a:tailEnd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7" name="AutoShape 5"/>
          <p:cNvSpPr>
            <a:spLocks noChangeArrowheads="1"/>
          </p:cNvSpPr>
          <p:nvPr/>
        </p:nvSpPr>
        <p:spPr bwMode="gray">
          <a:xfrm>
            <a:off x="3214255" y="2903376"/>
            <a:ext cx="2701636" cy="2659224"/>
          </a:xfrm>
          <a:prstGeom prst="chevron">
            <a:avLst>
              <a:gd name="adj" fmla="val 17842"/>
            </a:avLst>
          </a:prstGeom>
          <a:solidFill>
            <a:srgbClr val="7D7D7D"/>
          </a:solidFill>
          <a:ln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8" name="AutoShape 6"/>
          <p:cNvSpPr>
            <a:spLocks noChangeArrowheads="1"/>
          </p:cNvSpPr>
          <p:nvPr/>
        </p:nvSpPr>
        <p:spPr bwMode="gray">
          <a:xfrm>
            <a:off x="1066800" y="3694380"/>
            <a:ext cx="2701636" cy="1077218"/>
          </a:xfrm>
          <a:prstGeom prst="chevron">
            <a:avLst>
              <a:gd name="adj" fmla="val 17842"/>
            </a:avLst>
          </a:prstGeom>
          <a:solidFill>
            <a:srgbClr val="ABABAB"/>
          </a:solidFill>
          <a:ln>
            <a:headEnd/>
            <a:tailEnd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>
            <a:spAutoFit/>
          </a:bodyPr>
          <a:lstStyle/>
          <a:p>
            <a:r>
              <a:rPr lang="el-GR" sz="3200" smtClean="0">
                <a:latin typeface="Century Gothic" pitchFamily="34" charset="0"/>
              </a:rPr>
              <a:t>Τα ρήματα </a:t>
            </a:r>
          </a:p>
          <a:p>
            <a:endParaRPr lang="en-US" sz="3200" dirty="0">
              <a:latin typeface="Century Gothic" pitchFamily="34" charset="0"/>
            </a:endParaRPr>
          </a:p>
        </p:txBody>
      </p:sp>
      <p:sp>
        <p:nvSpPr>
          <p:cNvPr id="9" name="AutoShape 7"/>
          <p:cNvSpPr>
            <a:spLocks noChangeArrowheads="1"/>
          </p:cNvSpPr>
          <p:nvPr/>
        </p:nvSpPr>
        <p:spPr bwMode="gray">
          <a:xfrm>
            <a:off x="1274618" y="2133600"/>
            <a:ext cx="1870364" cy="527763"/>
          </a:xfrm>
          <a:prstGeom prst="roundRect">
            <a:avLst>
              <a:gd name="adj" fmla="val 50000"/>
            </a:avLst>
          </a:prstGeom>
          <a:ln>
            <a:headEnd/>
            <a:tailEnd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wrap="none" anchor="ctr"/>
          <a:lstStyle/>
          <a:p>
            <a:pPr algn="ctr" eaLnBrk="0" hangingPunct="0"/>
            <a:r>
              <a:rPr lang="en-US" sz="2000" b="1" dirty="0">
                <a:solidFill>
                  <a:schemeClr val="bg1"/>
                </a:solidFill>
              </a:rPr>
              <a:t>Phase 1</a:t>
            </a:r>
          </a:p>
        </p:txBody>
      </p:sp>
      <p:sp>
        <p:nvSpPr>
          <p:cNvPr id="10" name="AutoShape 8"/>
          <p:cNvSpPr>
            <a:spLocks noChangeArrowheads="1"/>
          </p:cNvSpPr>
          <p:nvPr/>
        </p:nvSpPr>
        <p:spPr bwMode="gray">
          <a:xfrm>
            <a:off x="3383107" y="2133600"/>
            <a:ext cx="1870364" cy="527763"/>
          </a:xfrm>
          <a:prstGeom prst="roundRect">
            <a:avLst>
              <a:gd name="adj" fmla="val 50000"/>
            </a:avLst>
          </a:prstGeom>
          <a:ln>
            <a:headEnd/>
            <a:tailEnd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r>
              <a:rPr lang="en-US" sz="2000" b="1" dirty="0">
                <a:solidFill>
                  <a:schemeClr val="bg1"/>
                </a:solidFill>
              </a:rPr>
              <a:t>Phase 2</a:t>
            </a:r>
          </a:p>
        </p:txBody>
      </p:sp>
      <p:sp>
        <p:nvSpPr>
          <p:cNvPr id="11" name="AutoShape 9"/>
          <p:cNvSpPr>
            <a:spLocks noChangeArrowheads="1"/>
          </p:cNvSpPr>
          <p:nvPr/>
        </p:nvSpPr>
        <p:spPr bwMode="gray">
          <a:xfrm>
            <a:off x="5500255" y="2133600"/>
            <a:ext cx="1870364" cy="527763"/>
          </a:xfrm>
          <a:prstGeom prst="roundRect">
            <a:avLst>
              <a:gd name="adj" fmla="val 50000"/>
            </a:avLst>
          </a:prstGeom>
          <a:ln>
            <a:headEnd/>
            <a:tailEnd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r>
              <a:rPr lang="en-US" sz="2000" b="1">
                <a:solidFill>
                  <a:schemeClr val="bg1"/>
                </a:solidFill>
              </a:rPr>
              <a:t>Phase 3</a:t>
            </a:r>
          </a:p>
        </p:txBody>
      </p:sp>
    </p:spTree>
  </p:cSld>
  <p:clrMapOvr>
    <a:masterClrMapping/>
  </p:clrMapOvr>
  <p:transition spd="med" advTm="2000">
    <p:split orient="vert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008112" cy="6858000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23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Κ</a:t>
            </a:r>
          </a:p>
          <a:p>
            <a:pPr algn="ctr"/>
            <a:r>
              <a:rPr lang="el-GR" sz="23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Α</a:t>
            </a:r>
          </a:p>
          <a:p>
            <a:pPr algn="ctr"/>
            <a:r>
              <a:rPr lang="el-GR" sz="23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Ν</a:t>
            </a:r>
          </a:p>
          <a:p>
            <a:pPr algn="ctr"/>
            <a:r>
              <a:rPr lang="el-GR" sz="23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Ο</a:t>
            </a:r>
          </a:p>
          <a:p>
            <a:pPr algn="ctr"/>
            <a:r>
              <a:rPr lang="el-GR" sz="23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Ν</a:t>
            </a:r>
          </a:p>
          <a:p>
            <a:pPr algn="ctr"/>
            <a:r>
              <a:rPr lang="el-GR" sz="23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Ε</a:t>
            </a:r>
          </a:p>
          <a:p>
            <a:pPr algn="ctr"/>
            <a:r>
              <a:rPr lang="el-GR" sz="23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Σ</a:t>
            </a:r>
          </a:p>
          <a:p>
            <a:pPr algn="ctr"/>
            <a:endParaRPr lang="el-GR" sz="2300" b="1" dirty="0" smtClean="0">
              <a:effectLst>
                <a:innerShdw blurRad="63500" dist="50800" dir="10800000">
                  <a:prstClr val="black">
                    <a:alpha val="50000"/>
                  </a:prstClr>
                </a:innerShdw>
              </a:effectLst>
              <a:latin typeface="Century Gothic" pitchFamily="34" charset="0"/>
            </a:endParaRPr>
          </a:p>
          <a:p>
            <a:pPr algn="ctr"/>
            <a:r>
              <a:rPr lang="el-GR" sz="23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Ο</a:t>
            </a:r>
          </a:p>
          <a:p>
            <a:pPr algn="ctr"/>
            <a:r>
              <a:rPr lang="el-GR" sz="23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Ρ</a:t>
            </a:r>
          </a:p>
          <a:p>
            <a:pPr algn="ctr"/>
            <a:r>
              <a:rPr lang="el-GR" sz="23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Θ</a:t>
            </a:r>
          </a:p>
          <a:p>
            <a:pPr algn="ctr"/>
            <a:r>
              <a:rPr lang="el-GR" sz="23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Ο</a:t>
            </a:r>
          </a:p>
          <a:p>
            <a:pPr algn="ctr"/>
            <a:r>
              <a:rPr lang="el-GR" sz="23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Γ</a:t>
            </a:r>
          </a:p>
          <a:p>
            <a:pPr algn="ctr"/>
            <a:r>
              <a:rPr lang="el-GR" sz="23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Ρ</a:t>
            </a:r>
          </a:p>
          <a:p>
            <a:pPr algn="ctr"/>
            <a:r>
              <a:rPr lang="el-GR" sz="23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Α</a:t>
            </a:r>
          </a:p>
          <a:p>
            <a:pPr algn="ctr"/>
            <a:r>
              <a:rPr lang="el-GR" sz="23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Φ</a:t>
            </a:r>
          </a:p>
          <a:p>
            <a:pPr algn="ctr"/>
            <a:r>
              <a:rPr lang="el-GR" sz="23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Ι</a:t>
            </a:r>
          </a:p>
          <a:p>
            <a:pPr algn="ctr"/>
            <a:r>
              <a:rPr lang="el-GR" sz="23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Α</a:t>
            </a:r>
          </a:p>
          <a:p>
            <a:pPr algn="ctr"/>
            <a:r>
              <a:rPr lang="el-GR" sz="23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Σ</a:t>
            </a:r>
          </a:p>
          <a:p>
            <a:pPr algn="ctr"/>
            <a:endParaRPr lang="el-GR" sz="2000" b="1" dirty="0" smtClean="0">
              <a:effectLst>
                <a:innerShdw blurRad="63500" dist="50800" dir="10800000">
                  <a:prstClr val="black">
                    <a:alpha val="50000"/>
                  </a:prstClr>
                </a:innerShdw>
              </a:effectLst>
              <a:latin typeface="Century Gothic" pitchFamily="34" charset="0"/>
            </a:endParaRPr>
          </a:p>
        </p:txBody>
      </p:sp>
      <p:pic>
        <p:nvPicPr>
          <p:cNvPr id="3" name="Picture 2" descr="C:\Users\agapi\Documents\Desktop\pictures misc\notebook-with-bookmark-open-page-thumb19123329.jpg"/>
          <p:cNvPicPr>
            <a:picLocks noChangeAspect="1" noChangeArrowheads="1"/>
          </p:cNvPicPr>
          <p:nvPr/>
        </p:nvPicPr>
        <p:blipFill>
          <a:blip r:embed="rId2" cstate="print">
            <a:lum bright="10000" contrast="-20000"/>
          </a:blip>
          <a:srcRect/>
          <a:stretch>
            <a:fillRect/>
          </a:stretch>
        </p:blipFill>
        <p:spPr bwMode="auto">
          <a:xfrm>
            <a:off x="1331640" y="692696"/>
            <a:ext cx="4824536" cy="4680520"/>
          </a:xfrm>
          <a:prstGeom prst="rect">
            <a:avLst/>
          </a:prstGeom>
          <a:noFill/>
        </p:spPr>
      </p:pic>
      <p:sp>
        <p:nvSpPr>
          <p:cNvPr id="4" name="TextBox 3"/>
          <p:cNvSpPr txBox="1"/>
          <p:nvPr/>
        </p:nvSpPr>
        <p:spPr>
          <a:xfrm>
            <a:off x="1475656" y="1772816"/>
            <a:ext cx="6120680" cy="3528392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l-GR" sz="36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6">
                    <a:lumMod val="7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   </a:t>
            </a:r>
            <a:r>
              <a:rPr lang="el-GR" sz="36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τα ρήματα που λήγουν σε </a:t>
            </a:r>
            <a:endParaRPr lang="el-GR" sz="3600" b="1" spc="50" dirty="0" smtClean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  <a:p>
            <a:r>
              <a:rPr lang="el-GR" sz="36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 </a:t>
            </a:r>
            <a:r>
              <a:rPr lang="el-GR" sz="36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  </a:t>
            </a:r>
            <a:r>
              <a:rPr lang="el-GR" sz="36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-</a:t>
            </a:r>
            <a:r>
              <a:rPr lang="el-GR" sz="36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2"/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e</a:t>
            </a:r>
            <a:r>
              <a:rPr lang="el-GR" sz="36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, αφαιρούν το -e και μετά </a:t>
            </a:r>
            <a:r>
              <a:rPr lang="el-GR" sz="36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   </a:t>
            </a:r>
          </a:p>
          <a:p>
            <a:r>
              <a:rPr lang="el-GR" sz="36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 </a:t>
            </a:r>
            <a:r>
              <a:rPr lang="el-GR" sz="36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  </a:t>
            </a:r>
            <a:r>
              <a:rPr lang="el-GR" sz="36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παίρνουν </a:t>
            </a:r>
            <a:r>
              <a:rPr lang="el-GR" sz="36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την κατάληξη -</a:t>
            </a:r>
            <a:r>
              <a:rPr lang="el-GR" sz="3600" b="1" u="sng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2"/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ing</a:t>
            </a:r>
            <a:r>
              <a:rPr lang="el-GR" sz="36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.</a:t>
            </a:r>
          </a:p>
          <a:p>
            <a:r>
              <a:rPr lang="el-GR" sz="36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        </a:t>
            </a:r>
          </a:p>
          <a:p>
            <a:r>
              <a:rPr lang="el-GR" sz="36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       </a:t>
            </a:r>
            <a:r>
              <a:rPr lang="en-US" sz="36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mak</a:t>
            </a:r>
            <a:r>
              <a:rPr lang="en-US" sz="36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2"/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e</a:t>
            </a:r>
            <a:r>
              <a:rPr lang="en-US" sz="36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   </a:t>
            </a:r>
            <a:r>
              <a:rPr lang="el-GR" sz="36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6">
                    <a:lumMod val="7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sym typeface="Wingdings"/>
              </a:rPr>
              <a:t></a:t>
            </a:r>
            <a:r>
              <a:rPr lang="el-GR" sz="36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 </a:t>
            </a:r>
            <a:r>
              <a:rPr lang="en-US" sz="36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mak</a:t>
            </a:r>
            <a:r>
              <a:rPr lang="en-US" sz="3600" b="1" u="sng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2"/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ing</a:t>
            </a:r>
            <a:endParaRPr lang="el-GR" sz="3600" b="1" u="sng" spc="50" dirty="0" smtClean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2"/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  <a:p>
            <a:endParaRPr lang="el-GR" sz="3600" dirty="0" smtClean="0"/>
          </a:p>
        </p:txBody>
      </p:sp>
      <p:sp>
        <p:nvSpPr>
          <p:cNvPr id="8" name="Rectangle 7"/>
          <p:cNvSpPr/>
          <p:nvPr/>
        </p:nvSpPr>
        <p:spPr>
          <a:xfrm rot="421615">
            <a:off x="8711952" y="1340768"/>
            <a:ext cx="864096" cy="576064"/>
          </a:xfrm>
          <a:prstGeom prst="rect">
            <a:avLst/>
          </a:prstGeom>
          <a:solidFill>
            <a:schemeClr val="accent3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l-GR" b="1" dirty="0" smtClean="0"/>
              <a:t>2</a:t>
            </a:r>
            <a:endParaRPr lang="el-GR" b="1" dirty="0"/>
          </a:p>
        </p:txBody>
      </p:sp>
      <p:sp>
        <p:nvSpPr>
          <p:cNvPr id="6" name="Chevron 5"/>
          <p:cNvSpPr/>
          <p:nvPr/>
        </p:nvSpPr>
        <p:spPr>
          <a:xfrm>
            <a:off x="1475656" y="2060848"/>
            <a:ext cx="288032" cy="216024"/>
          </a:xfrm>
          <a:prstGeom prst="chevron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med" advTm="2000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2000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2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2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2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2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allAtOnce" animBg="1"/>
    </p:bld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/>
          <p:cNvGraphicFramePr/>
          <p:nvPr/>
        </p:nvGraphicFramePr>
        <p:xfrm>
          <a:off x="1524000" y="764704"/>
          <a:ext cx="6864424" cy="53285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Rectangle 2"/>
          <p:cNvSpPr/>
          <p:nvPr/>
        </p:nvSpPr>
        <p:spPr>
          <a:xfrm>
            <a:off x="0" y="0"/>
            <a:ext cx="1008112" cy="6858000"/>
          </a:xfrm>
          <a:prstGeom prst="rect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189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28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Σ</a:t>
            </a:r>
          </a:p>
          <a:p>
            <a:pPr algn="ctr"/>
            <a:r>
              <a:rPr lang="el-GR" sz="28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Χ</a:t>
            </a:r>
          </a:p>
          <a:p>
            <a:pPr algn="ctr"/>
            <a:r>
              <a:rPr lang="el-GR" sz="28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Η</a:t>
            </a:r>
          </a:p>
          <a:p>
            <a:pPr algn="ctr"/>
            <a:r>
              <a:rPr lang="el-GR" sz="28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Μ</a:t>
            </a:r>
          </a:p>
          <a:p>
            <a:pPr algn="ctr"/>
            <a:r>
              <a:rPr lang="el-GR" sz="28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Α</a:t>
            </a:r>
          </a:p>
          <a:p>
            <a:pPr algn="ctr"/>
            <a:r>
              <a:rPr lang="el-GR" sz="28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Τ</a:t>
            </a:r>
          </a:p>
          <a:p>
            <a:pPr algn="ctr"/>
            <a:r>
              <a:rPr lang="el-GR" sz="28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Ι</a:t>
            </a:r>
          </a:p>
          <a:p>
            <a:pPr algn="ctr"/>
            <a:r>
              <a:rPr lang="el-GR" sz="28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Σ</a:t>
            </a:r>
          </a:p>
          <a:p>
            <a:pPr algn="ctr"/>
            <a:r>
              <a:rPr lang="el-GR" sz="28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Μ</a:t>
            </a:r>
          </a:p>
          <a:p>
            <a:pPr algn="ctr"/>
            <a:r>
              <a:rPr lang="el-GR" sz="28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Ο</a:t>
            </a:r>
          </a:p>
          <a:p>
            <a:pPr algn="ctr"/>
            <a:r>
              <a:rPr lang="el-GR" sz="28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Σ</a:t>
            </a:r>
          </a:p>
        </p:txBody>
      </p:sp>
    </p:spTree>
  </p:cSld>
  <p:clrMapOvr>
    <a:masterClrMapping/>
  </p:clrMapOvr>
  <p:transition spd="med" advTm="2000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E28833FC-AA29-4540-A882-9C2A169CE13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>
                                            <p:graphicEl>
                                              <a:dgm id="{E28833FC-AA29-4540-A882-9C2A169CE13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0F3320D1-2A39-42B0-838E-70EE6CDE9D9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">
                                            <p:graphicEl>
                                              <a:dgm id="{0F3320D1-2A39-42B0-838E-70EE6CDE9D9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905CF050-639A-444C-BE78-8AD07F7104D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2">
                                            <p:graphicEl>
                                              <a:dgm id="{905CF050-639A-444C-BE78-8AD07F7104D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13F549CF-76E1-4C63-88D2-A402802F592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2">
                                            <p:graphicEl>
                                              <a:dgm id="{13F549CF-76E1-4C63-88D2-A402802F592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9B7B3453-AFB5-478A-AA69-CD1A24DB377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2">
                                            <p:graphicEl>
                                              <a:dgm id="{9B7B3453-AFB5-478A-AA69-CD1A24DB377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D8C91515-2EAE-4812-A89E-673155156D9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2">
                                            <p:graphicEl>
                                              <a:dgm id="{D8C91515-2EAE-4812-A89E-673155156D9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" grpId="0">
        <p:bldSub>
          <a:bldDgm bld="one"/>
        </p:bldSub>
      </p:bldGraphic>
    </p:bld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Documents and Settings\garantia01\Local Settings\Temporary Internet Files\Content.IE5\K4ZZ33HF\MPj04393940000[1]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4273296" cy="6858000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3059832" y="1196752"/>
            <a:ext cx="5256584" cy="830997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r>
              <a:rPr lang="el-GR" sz="48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Century Gothic" pitchFamily="34" charset="0"/>
              </a:rPr>
              <a:t>SIMPLE PRESENT</a:t>
            </a:r>
            <a:endParaRPr lang="el-GR" sz="4800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latin typeface="Century Gothic" pitchFamily="34" charset="0"/>
            </a:endParaRPr>
          </a:p>
        </p:txBody>
      </p:sp>
    </p:spTree>
  </p:cSld>
  <p:clrMapOvr>
    <a:masterClrMapping/>
  </p:clrMapOvr>
  <p:transition spd="med" advTm="2000">
    <p:split orient="vert"/>
  </p:transition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Documents and Settings\garantia01\Local Settings\Temporary Internet Files\Content.IE5\K4ZZ33HF\MPj04393940000[1]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4273296" cy="6858000"/>
          </a:xfrm>
          <a:prstGeom prst="rect">
            <a:avLst/>
          </a:prstGeom>
          <a:noFill/>
        </p:spPr>
      </p:pic>
    </p:spTree>
  </p:cSld>
  <p:clrMapOvr>
    <a:masterClrMapping/>
  </p:clrMapOvr>
  <p:transition spd="med" advTm="2000">
    <p:split orient="vert"/>
  </p:transition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l-GR"/>
          </a:p>
        </p:txBody>
      </p:sp>
    </p:spTree>
  </p:cSld>
  <p:clrMapOvr>
    <a:masterClrMapping/>
  </p:clrMapOvr>
  <p:transition spd="med" advTm="2000">
    <p:split orient="vert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:\Users\agapi\Documents\Desktop\pictures misc\notebook-with-bookmark-open-page-thumb19123329.jpg"/>
          <p:cNvPicPr>
            <a:picLocks noChangeAspect="1" noChangeArrowheads="1"/>
          </p:cNvPicPr>
          <p:nvPr/>
        </p:nvPicPr>
        <p:blipFill>
          <a:blip r:embed="rId2" cstate="print">
            <a:lum bright="10000" contrast="-20000"/>
          </a:blip>
          <a:srcRect/>
          <a:stretch>
            <a:fillRect/>
          </a:stretch>
        </p:blipFill>
        <p:spPr bwMode="auto">
          <a:xfrm>
            <a:off x="1259632" y="404664"/>
            <a:ext cx="4824536" cy="4176464"/>
          </a:xfrm>
          <a:prstGeom prst="rect">
            <a:avLst/>
          </a:prstGeom>
          <a:noFill/>
        </p:spPr>
      </p:pic>
      <p:sp>
        <p:nvSpPr>
          <p:cNvPr id="2" name="TextBox 1"/>
          <p:cNvSpPr txBox="1"/>
          <p:nvPr/>
        </p:nvSpPr>
        <p:spPr>
          <a:xfrm>
            <a:off x="1331640" y="1340769"/>
            <a:ext cx="7056784" cy="5078313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l-GR" sz="36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6">
                    <a:lumMod val="7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   </a:t>
            </a:r>
            <a:r>
              <a:rPr lang="el-GR" sz="36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τα </a:t>
            </a:r>
            <a:r>
              <a:rPr lang="el-GR" sz="36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μονοσύλλαβα ρήματα</a:t>
            </a:r>
            <a:r>
              <a:rPr lang="el-GR" sz="3600" dirty="0" smtClean="0"/>
              <a:t> </a:t>
            </a:r>
            <a:r>
              <a:rPr lang="el-GR" sz="36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που </a:t>
            </a:r>
            <a:r>
              <a:rPr lang="el-GR" sz="36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  </a:t>
            </a:r>
          </a:p>
          <a:p>
            <a:r>
              <a:rPr lang="el-GR" sz="36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 </a:t>
            </a:r>
            <a:r>
              <a:rPr lang="el-GR" sz="36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  </a:t>
            </a:r>
            <a:r>
              <a:rPr lang="el-GR" sz="36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λήγουν </a:t>
            </a:r>
            <a:r>
              <a:rPr lang="el-GR" sz="36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σε </a:t>
            </a:r>
            <a:r>
              <a:rPr lang="el-GR" sz="3600" b="1" u="sng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1φωνήεν </a:t>
            </a:r>
            <a:r>
              <a:rPr lang="el-GR" sz="3600" b="1" u="sng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+1σύμφωνο   </a:t>
            </a:r>
          </a:p>
          <a:p>
            <a:r>
              <a:rPr lang="el-GR" sz="36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 </a:t>
            </a:r>
            <a:r>
              <a:rPr lang="el-GR" sz="36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 </a:t>
            </a:r>
            <a:r>
              <a:rPr lang="el-GR" sz="36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και </a:t>
            </a:r>
            <a:r>
              <a:rPr lang="el-GR" sz="36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τα ρήματα που λήγουν σε –</a:t>
            </a:r>
            <a:r>
              <a:rPr lang="el-GR" sz="36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2"/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l</a:t>
            </a:r>
            <a:r>
              <a:rPr lang="el-GR" sz="36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 </a:t>
            </a:r>
            <a:r>
              <a:rPr lang="el-GR" sz="36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 </a:t>
            </a:r>
          </a:p>
          <a:p>
            <a:r>
              <a:rPr lang="el-GR" sz="36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 </a:t>
            </a:r>
            <a:r>
              <a:rPr lang="el-GR" sz="36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 </a:t>
            </a:r>
            <a:r>
              <a:rPr lang="el-GR" sz="36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[</a:t>
            </a:r>
            <a:r>
              <a:rPr lang="el-GR" sz="36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BrE]  </a:t>
            </a:r>
            <a:r>
              <a:rPr lang="el-GR" sz="3600" b="1" u="sng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διπλασιάζουν</a:t>
            </a:r>
            <a:r>
              <a:rPr lang="el-GR" sz="36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 το τελικό </a:t>
            </a:r>
            <a:endParaRPr lang="el-GR" sz="3600" b="1" spc="50" dirty="0" smtClean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  <a:p>
            <a:r>
              <a:rPr lang="el-GR" sz="36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 </a:t>
            </a:r>
            <a:r>
              <a:rPr lang="el-GR" sz="36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 </a:t>
            </a:r>
            <a:r>
              <a:rPr lang="el-GR" sz="36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σύμφωνο </a:t>
            </a:r>
            <a:r>
              <a:rPr lang="el-GR" sz="36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πριν πάρουν την </a:t>
            </a:r>
            <a:r>
              <a:rPr lang="el-GR" sz="36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 </a:t>
            </a:r>
          </a:p>
          <a:p>
            <a:r>
              <a:rPr lang="el-GR" sz="36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 </a:t>
            </a:r>
            <a:r>
              <a:rPr lang="el-GR" sz="36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 </a:t>
            </a:r>
            <a:r>
              <a:rPr lang="el-GR" sz="36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κατάληξη </a:t>
            </a:r>
            <a:r>
              <a:rPr lang="el-GR" sz="36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-</a:t>
            </a:r>
            <a:r>
              <a:rPr lang="el-GR" sz="36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2"/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ing</a:t>
            </a:r>
            <a:r>
              <a:rPr lang="el-GR" sz="36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. </a:t>
            </a:r>
          </a:p>
          <a:p>
            <a:r>
              <a:rPr lang="el-GR" sz="36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              </a:t>
            </a:r>
            <a:r>
              <a:rPr lang="en-US" sz="36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plan</a:t>
            </a:r>
            <a:r>
              <a:rPr lang="el-GR" sz="36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      </a:t>
            </a:r>
            <a:r>
              <a:rPr lang="el-GR" sz="36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6">
                    <a:lumMod val="7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sym typeface="Wingdings"/>
              </a:rPr>
              <a:t></a:t>
            </a:r>
            <a:r>
              <a:rPr lang="en-US" sz="36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  plan</a:t>
            </a:r>
            <a:r>
              <a:rPr lang="en-US" sz="3600" b="1" u="sng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2"/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n</a:t>
            </a:r>
            <a:r>
              <a:rPr lang="en-US" sz="36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2"/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ing</a:t>
            </a:r>
            <a:endParaRPr lang="el-GR" sz="3600" b="1" spc="50" dirty="0" smtClean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2"/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  <a:p>
            <a:r>
              <a:rPr lang="en-GB" sz="36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  </a:t>
            </a:r>
            <a:r>
              <a:rPr lang="el-GR" sz="36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            </a:t>
            </a:r>
            <a:r>
              <a:rPr lang="en-GB" sz="36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control </a:t>
            </a:r>
            <a:r>
              <a:rPr lang="el-GR" sz="36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6">
                    <a:lumMod val="7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sym typeface="Wingdings"/>
              </a:rPr>
              <a:t></a:t>
            </a:r>
            <a:r>
              <a:rPr lang="en-GB" sz="36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 </a:t>
            </a:r>
            <a:r>
              <a:rPr lang="el-GR" sz="36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 </a:t>
            </a:r>
            <a:r>
              <a:rPr lang="en-GB" sz="36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contro</a:t>
            </a:r>
            <a:r>
              <a:rPr lang="en-GB" sz="36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2"/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l</a:t>
            </a:r>
            <a:r>
              <a:rPr lang="en-GB" sz="3600" b="1" u="sng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2"/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l</a:t>
            </a:r>
            <a:r>
              <a:rPr lang="en-GB" sz="36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2"/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ing</a:t>
            </a:r>
            <a:endParaRPr lang="el-GR" sz="3600" dirty="0" smtClean="0">
              <a:solidFill>
                <a:schemeClr val="accent2"/>
              </a:solidFill>
            </a:endParaRPr>
          </a:p>
          <a:p>
            <a:pPr algn="ctr"/>
            <a:r>
              <a:rPr lang="el-GR" sz="36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 </a:t>
            </a:r>
            <a:endParaRPr lang="el-GR" sz="3600" b="1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008112" cy="6858000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28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Κ</a:t>
            </a:r>
          </a:p>
          <a:p>
            <a:pPr algn="ctr"/>
            <a:r>
              <a:rPr lang="el-GR" sz="20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Α</a:t>
            </a:r>
          </a:p>
          <a:p>
            <a:pPr algn="ctr"/>
            <a:r>
              <a:rPr lang="el-GR" sz="20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Ν</a:t>
            </a:r>
          </a:p>
          <a:p>
            <a:pPr algn="ctr"/>
            <a:r>
              <a:rPr lang="el-GR" sz="20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Ο</a:t>
            </a:r>
          </a:p>
          <a:p>
            <a:pPr algn="ctr"/>
            <a:r>
              <a:rPr lang="el-GR" sz="20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Ν</a:t>
            </a:r>
          </a:p>
          <a:p>
            <a:pPr algn="ctr"/>
            <a:r>
              <a:rPr lang="el-GR" sz="20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Ε</a:t>
            </a:r>
          </a:p>
          <a:p>
            <a:pPr algn="ctr"/>
            <a:r>
              <a:rPr lang="el-GR" sz="20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Σ</a:t>
            </a:r>
          </a:p>
          <a:p>
            <a:pPr algn="ctr"/>
            <a:endParaRPr lang="el-GR" sz="2000" b="1" dirty="0" smtClean="0">
              <a:effectLst>
                <a:innerShdw blurRad="63500" dist="50800" dir="10800000">
                  <a:prstClr val="black">
                    <a:alpha val="50000"/>
                  </a:prstClr>
                </a:innerShdw>
              </a:effectLst>
              <a:latin typeface="Century Gothic" pitchFamily="34" charset="0"/>
            </a:endParaRPr>
          </a:p>
          <a:p>
            <a:pPr algn="ctr"/>
            <a:r>
              <a:rPr lang="el-GR" sz="20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Ο</a:t>
            </a:r>
          </a:p>
          <a:p>
            <a:pPr algn="ctr"/>
            <a:r>
              <a:rPr lang="el-GR" sz="20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Ρ</a:t>
            </a:r>
          </a:p>
          <a:p>
            <a:pPr algn="ctr"/>
            <a:r>
              <a:rPr lang="el-GR" sz="20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Θ</a:t>
            </a:r>
          </a:p>
          <a:p>
            <a:pPr algn="ctr"/>
            <a:r>
              <a:rPr lang="el-GR" sz="20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Ο</a:t>
            </a:r>
          </a:p>
          <a:p>
            <a:pPr algn="ctr"/>
            <a:r>
              <a:rPr lang="el-GR" sz="20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Γ</a:t>
            </a:r>
          </a:p>
          <a:p>
            <a:pPr algn="ctr"/>
            <a:r>
              <a:rPr lang="el-GR" sz="20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Ρ</a:t>
            </a:r>
          </a:p>
          <a:p>
            <a:pPr algn="ctr"/>
            <a:r>
              <a:rPr lang="el-GR" sz="20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Α</a:t>
            </a:r>
          </a:p>
          <a:p>
            <a:pPr algn="ctr"/>
            <a:r>
              <a:rPr lang="el-GR" sz="20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Φ</a:t>
            </a:r>
          </a:p>
          <a:p>
            <a:pPr algn="ctr"/>
            <a:r>
              <a:rPr lang="el-GR" sz="20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Ι</a:t>
            </a:r>
          </a:p>
          <a:p>
            <a:pPr algn="ctr"/>
            <a:r>
              <a:rPr lang="el-GR" sz="20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Α</a:t>
            </a:r>
          </a:p>
          <a:p>
            <a:pPr algn="ctr"/>
            <a:r>
              <a:rPr lang="el-GR" sz="20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Σ</a:t>
            </a:r>
          </a:p>
          <a:p>
            <a:pPr algn="ctr"/>
            <a:endParaRPr lang="el-GR" sz="2000" b="1" dirty="0" smtClean="0">
              <a:effectLst>
                <a:innerShdw blurRad="63500" dist="50800" dir="10800000">
                  <a:prstClr val="black">
                    <a:alpha val="50000"/>
                  </a:prstClr>
                </a:innerShdw>
              </a:effectLst>
              <a:latin typeface="Century Gothic" pitchFamily="34" charset="0"/>
            </a:endParaRPr>
          </a:p>
        </p:txBody>
      </p:sp>
      <p:sp>
        <p:nvSpPr>
          <p:cNvPr id="5" name="Chevron 4"/>
          <p:cNvSpPr/>
          <p:nvPr/>
        </p:nvSpPr>
        <p:spPr>
          <a:xfrm>
            <a:off x="1403648" y="1628800"/>
            <a:ext cx="288032" cy="216024"/>
          </a:xfrm>
          <a:prstGeom prst="chevron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med" advTm="2000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2000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2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2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2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2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20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20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20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20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allAtOnce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008112" cy="6858000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28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Κ</a:t>
            </a:r>
          </a:p>
          <a:p>
            <a:pPr algn="ctr"/>
            <a:r>
              <a:rPr lang="el-GR" sz="20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Α</a:t>
            </a:r>
          </a:p>
          <a:p>
            <a:pPr algn="ctr"/>
            <a:r>
              <a:rPr lang="el-GR" sz="20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Ν</a:t>
            </a:r>
          </a:p>
          <a:p>
            <a:pPr algn="ctr"/>
            <a:r>
              <a:rPr lang="el-GR" sz="20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Ο</a:t>
            </a:r>
          </a:p>
          <a:p>
            <a:pPr algn="ctr"/>
            <a:r>
              <a:rPr lang="el-GR" sz="20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Ν</a:t>
            </a:r>
          </a:p>
          <a:p>
            <a:pPr algn="ctr"/>
            <a:r>
              <a:rPr lang="el-GR" sz="20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Ε</a:t>
            </a:r>
          </a:p>
          <a:p>
            <a:pPr algn="ctr"/>
            <a:r>
              <a:rPr lang="el-GR" sz="20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Σ</a:t>
            </a:r>
          </a:p>
          <a:p>
            <a:pPr algn="ctr"/>
            <a:endParaRPr lang="el-GR" sz="2000" b="1" dirty="0" smtClean="0">
              <a:effectLst>
                <a:innerShdw blurRad="63500" dist="50800" dir="10800000">
                  <a:prstClr val="black">
                    <a:alpha val="50000"/>
                  </a:prstClr>
                </a:innerShdw>
              </a:effectLst>
              <a:latin typeface="Century Gothic" pitchFamily="34" charset="0"/>
            </a:endParaRPr>
          </a:p>
          <a:p>
            <a:pPr algn="ctr"/>
            <a:r>
              <a:rPr lang="el-GR" sz="20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Ο</a:t>
            </a:r>
          </a:p>
          <a:p>
            <a:pPr algn="ctr"/>
            <a:r>
              <a:rPr lang="el-GR" sz="20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Ρ</a:t>
            </a:r>
          </a:p>
          <a:p>
            <a:pPr algn="ctr"/>
            <a:r>
              <a:rPr lang="el-GR" sz="20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Θ</a:t>
            </a:r>
          </a:p>
          <a:p>
            <a:pPr algn="ctr"/>
            <a:r>
              <a:rPr lang="el-GR" sz="20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Ο</a:t>
            </a:r>
          </a:p>
          <a:p>
            <a:pPr algn="ctr"/>
            <a:r>
              <a:rPr lang="el-GR" sz="20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Γ</a:t>
            </a:r>
          </a:p>
          <a:p>
            <a:pPr algn="ctr"/>
            <a:r>
              <a:rPr lang="el-GR" sz="20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Ρ</a:t>
            </a:r>
          </a:p>
          <a:p>
            <a:pPr algn="ctr"/>
            <a:r>
              <a:rPr lang="el-GR" sz="20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Α</a:t>
            </a:r>
          </a:p>
          <a:p>
            <a:pPr algn="ctr"/>
            <a:r>
              <a:rPr lang="el-GR" sz="20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Φ</a:t>
            </a:r>
          </a:p>
          <a:p>
            <a:pPr algn="ctr"/>
            <a:r>
              <a:rPr lang="el-GR" sz="20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Ι</a:t>
            </a:r>
          </a:p>
          <a:p>
            <a:pPr algn="ctr"/>
            <a:r>
              <a:rPr lang="el-GR" sz="20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Α</a:t>
            </a:r>
          </a:p>
          <a:p>
            <a:pPr algn="ctr"/>
            <a:r>
              <a:rPr lang="el-GR" sz="20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Σ</a:t>
            </a:r>
          </a:p>
          <a:p>
            <a:pPr algn="ctr"/>
            <a:endParaRPr lang="el-GR" sz="2000" b="1" dirty="0" smtClean="0">
              <a:effectLst>
                <a:innerShdw blurRad="63500" dist="50800" dir="10800000">
                  <a:prstClr val="black">
                    <a:alpha val="50000"/>
                  </a:prstClr>
                </a:innerShdw>
              </a:effectLst>
              <a:latin typeface="Century Gothic" pitchFamily="34" charset="0"/>
            </a:endParaRPr>
          </a:p>
        </p:txBody>
      </p:sp>
      <p:pic>
        <p:nvPicPr>
          <p:cNvPr id="3" name="Picture 2" descr="C:\Users\agapi\Documents\Desktop\pictures misc\notebook-with-bookmark-open-page-thumb19123329.jpg"/>
          <p:cNvPicPr>
            <a:picLocks noChangeAspect="1" noChangeArrowheads="1"/>
          </p:cNvPicPr>
          <p:nvPr/>
        </p:nvPicPr>
        <p:blipFill>
          <a:blip r:embed="rId2" cstate="print">
            <a:lum bright="10000" contrast="-20000"/>
          </a:blip>
          <a:srcRect/>
          <a:stretch>
            <a:fillRect/>
          </a:stretch>
        </p:blipFill>
        <p:spPr bwMode="auto">
          <a:xfrm>
            <a:off x="1187624" y="908720"/>
            <a:ext cx="4824536" cy="4752528"/>
          </a:xfrm>
          <a:prstGeom prst="rect">
            <a:avLst/>
          </a:prstGeom>
          <a:noFill/>
        </p:spPr>
      </p:pic>
      <p:sp>
        <p:nvSpPr>
          <p:cNvPr id="4" name="TextBox 3"/>
          <p:cNvSpPr txBox="1"/>
          <p:nvPr/>
        </p:nvSpPr>
        <p:spPr>
          <a:xfrm>
            <a:off x="1331640" y="2060848"/>
            <a:ext cx="5832648" cy="3416320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l-GR" sz="36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    τα </a:t>
            </a:r>
            <a:r>
              <a:rPr lang="el-GR" sz="36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ρήματα που λήγουν σε </a:t>
            </a:r>
            <a:endParaRPr lang="el-GR" sz="3600" b="1" spc="50" dirty="0" smtClean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  <a:p>
            <a:r>
              <a:rPr lang="el-GR" sz="36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 </a:t>
            </a:r>
            <a:r>
              <a:rPr lang="el-GR" sz="36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   </a:t>
            </a:r>
            <a:r>
              <a:rPr lang="el-GR" sz="36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-</a:t>
            </a:r>
            <a:r>
              <a:rPr lang="el-GR" sz="36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2"/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ie</a:t>
            </a:r>
            <a:r>
              <a:rPr lang="el-GR" sz="36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, αποβάλλουν το -ie και </a:t>
            </a:r>
            <a:endParaRPr lang="el-GR" sz="3600" b="1" spc="50" dirty="0" smtClean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  <a:p>
            <a:r>
              <a:rPr lang="el-GR" sz="36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 </a:t>
            </a:r>
            <a:r>
              <a:rPr lang="el-GR" sz="36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   </a:t>
            </a:r>
            <a:r>
              <a:rPr lang="el-GR" sz="36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παίρνουν  </a:t>
            </a:r>
            <a:r>
              <a:rPr lang="el-GR" sz="3600" b="1" u="sng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2"/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-y + ing</a:t>
            </a:r>
            <a:r>
              <a:rPr lang="el-GR" sz="36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. </a:t>
            </a:r>
          </a:p>
          <a:p>
            <a:endParaRPr lang="el-GR" sz="3600" b="1" spc="50" dirty="0" smtClean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  <a:p>
            <a:r>
              <a:rPr lang="el-GR" sz="36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           lie  </a:t>
            </a:r>
            <a:r>
              <a:rPr lang="el-GR" sz="36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6">
                    <a:lumMod val="7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sym typeface="Wingdings"/>
              </a:rPr>
              <a:t></a:t>
            </a:r>
            <a:r>
              <a:rPr lang="el-GR" sz="36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  l</a:t>
            </a:r>
            <a:r>
              <a:rPr lang="el-GR" sz="3600" b="1" u="sng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2"/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y</a:t>
            </a:r>
            <a:r>
              <a:rPr lang="el-GR" sz="36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2"/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ing</a:t>
            </a:r>
          </a:p>
          <a:p>
            <a:endParaRPr lang="el-GR" sz="3600" b="1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2"/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  <p:sp>
        <p:nvSpPr>
          <p:cNvPr id="5" name="Chevron 4"/>
          <p:cNvSpPr/>
          <p:nvPr/>
        </p:nvSpPr>
        <p:spPr>
          <a:xfrm>
            <a:off x="1403648" y="2348880"/>
            <a:ext cx="288032" cy="216024"/>
          </a:xfrm>
          <a:prstGeom prst="chevron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med" advTm="2000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2000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2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2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2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allAtOnce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:\Users\agapi\Documents\Desktop\pictures misc\notebook-with-bookmark-open-page-thumb19123329.jpg"/>
          <p:cNvPicPr>
            <a:picLocks noChangeAspect="1" noChangeArrowheads="1"/>
          </p:cNvPicPr>
          <p:nvPr/>
        </p:nvPicPr>
        <p:blipFill>
          <a:blip r:embed="rId2" cstate="print">
            <a:lum bright="10000" contrast="-20000"/>
          </a:blip>
          <a:srcRect/>
          <a:stretch>
            <a:fillRect/>
          </a:stretch>
        </p:blipFill>
        <p:spPr bwMode="auto">
          <a:xfrm>
            <a:off x="1331640" y="1052736"/>
            <a:ext cx="4752528" cy="4752528"/>
          </a:xfrm>
          <a:prstGeom prst="rect">
            <a:avLst/>
          </a:prstGeom>
          <a:noFill/>
        </p:spPr>
      </p:pic>
      <p:sp>
        <p:nvSpPr>
          <p:cNvPr id="2" name="Rectangle 1"/>
          <p:cNvSpPr/>
          <p:nvPr/>
        </p:nvSpPr>
        <p:spPr>
          <a:xfrm>
            <a:off x="0" y="0"/>
            <a:ext cx="1008112" cy="6858000"/>
          </a:xfrm>
          <a:prstGeom prst="rect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189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28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Χ</a:t>
            </a:r>
          </a:p>
          <a:p>
            <a:pPr algn="ctr"/>
            <a:r>
              <a:rPr lang="el-GR" sz="28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Ρ</a:t>
            </a:r>
          </a:p>
          <a:p>
            <a:pPr algn="ctr"/>
            <a:r>
              <a:rPr lang="el-GR" sz="28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Η</a:t>
            </a:r>
          </a:p>
          <a:p>
            <a:pPr algn="ctr"/>
            <a:r>
              <a:rPr lang="el-GR" sz="28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Σ</a:t>
            </a:r>
          </a:p>
          <a:p>
            <a:pPr algn="ctr"/>
            <a:r>
              <a:rPr lang="el-GR" sz="28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Η</a:t>
            </a:r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1331640" y="1988840"/>
            <a:ext cx="6120680" cy="3600400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pPr>
              <a:spcBef>
                <a:spcPct val="0"/>
              </a:spcBef>
            </a:pPr>
            <a:r>
              <a:rPr kumimoji="0" lang="el-GR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/>
            </a:r>
            <a:br>
              <a:rPr kumimoji="0" lang="el-GR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r>
              <a:rPr kumimoji="0" lang="el-GR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  </a:t>
            </a:r>
            <a:r>
              <a:rPr lang="el-GR" sz="36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πράξεις που βρίσκονται σε εξέλιξη</a:t>
            </a:r>
          </a:p>
          <a:p>
            <a:r>
              <a:rPr lang="en-GB" sz="36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   </a:t>
            </a:r>
            <a:endParaRPr lang="el-GR" sz="3600" b="1" spc="50" dirty="0" smtClean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  <a:p>
            <a:r>
              <a:rPr lang="en-US" sz="36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They </a:t>
            </a:r>
            <a:r>
              <a:rPr lang="en-US" sz="3600" b="1" u="sng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2"/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are </a:t>
            </a:r>
            <a:r>
              <a:rPr lang="el-GR" sz="3600" b="1" u="sng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bg1"/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check</a:t>
            </a:r>
            <a:r>
              <a:rPr lang="el-GR" sz="3600" b="1" u="sng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2"/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ing</a:t>
            </a:r>
            <a:r>
              <a:rPr lang="en-US" sz="36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2"/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 </a:t>
            </a:r>
            <a:r>
              <a:rPr lang="el-GR" sz="36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pressure</a:t>
            </a:r>
            <a:r>
              <a:rPr lang="en-US" sz="36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 now.</a:t>
            </a:r>
          </a:p>
          <a:p>
            <a:pPr lvl="0" algn="ctr">
              <a:spcBef>
                <a:spcPct val="0"/>
              </a:spcBef>
              <a:buClr>
                <a:schemeClr val="accent2"/>
              </a:buClr>
            </a:pPr>
            <a:r>
              <a:rPr lang="el-GR" sz="32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  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/>
            </a:r>
            <a:br>
              <a:rPr kumimoji="0" lang="el-GR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endParaRPr kumimoji="0" lang="el-GR" sz="3200" b="0" i="0" u="none" strike="noStrike" kern="1200" cap="none" spc="0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331640" y="188640"/>
            <a:ext cx="78123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o</a:t>
            </a:r>
            <a:r>
              <a:rPr lang="el-GR" sz="32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GB" sz="32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P</a:t>
            </a:r>
            <a:r>
              <a:rPr lang="el-GR" sz="32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resent Continuous χρησιμοποιείται για:</a:t>
            </a:r>
            <a:endParaRPr lang="el-GR" sz="32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9" name="Rectangle 8"/>
          <p:cNvSpPr/>
          <p:nvPr/>
        </p:nvSpPr>
        <p:spPr>
          <a:xfrm rot="495624">
            <a:off x="8711952" y="2348880"/>
            <a:ext cx="864096" cy="576064"/>
          </a:xfrm>
          <a:prstGeom prst="rect">
            <a:avLst/>
          </a:prstGeom>
          <a:solidFill>
            <a:srgbClr val="FFFF66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l-GR" b="1" dirty="0" smtClean="0"/>
              <a:t>3</a:t>
            </a:r>
            <a:endParaRPr lang="el-GR" b="1" dirty="0"/>
          </a:p>
        </p:txBody>
      </p:sp>
      <p:sp>
        <p:nvSpPr>
          <p:cNvPr id="7" name="Chevron 6"/>
          <p:cNvSpPr/>
          <p:nvPr/>
        </p:nvSpPr>
        <p:spPr>
          <a:xfrm>
            <a:off x="1403648" y="2708920"/>
            <a:ext cx="288032" cy="216024"/>
          </a:xfrm>
          <a:prstGeom prst="chevron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med" advTm="2000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2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allAtOnce" animBg="1"/>
      <p:bldP spid="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:\Users\agapi\Documents\Desktop\pictures misc\notebook-with-bookmark-open-page-thumb19123329.jpg"/>
          <p:cNvPicPr>
            <a:picLocks noChangeAspect="1" noChangeArrowheads="1"/>
          </p:cNvPicPr>
          <p:nvPr/>
        </p:nvPicPr>
        <p:blipFill>
          <a:blip r:embed="rId2" cstate="print">
            <a:lum bright="10000" contrast="-20000"/>
          </a:blip>
          <a:srcRect/>
          <a:stretch>
            <a:fillRect/>
          </a:stretch>
        </p:blipFill>
        <p:spPr bwMode="auto">
          <a:xfrm>
            <a:off x="1331640" y="836712"/>
            <a:ext cx="4752528" cy="4752528"/>
          </a:xfrm>
          <a:prstGeom prst="rect">
            <a:avLst/>
          </a:prstGeom>
          <a:noFill/>
        </p:spPr>
      </p:pic>
      <p:sp>
        <p:nvSpPr>
          <p:cNvPr id="3" name="Rectangle 2"/>
          <p:cNvSpPr/>
          <p:nvPr/>
        </p:nvSpPr>
        <p:spPr>
          <a:xfrm>
            <a:off x="0" y="0"/>
            <a:ext cx="1008112" cy="6858000"/>
          </a:xfrm>
          <a:prstGeom prst="rect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189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28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Χ</a:t>
            </a:r>
          </a:p>
          <a:p>
            <a:pPr algn="ctr"/>
            <a:r>
              <a:rPr lang="el-GR" sz="28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Ρ</a:t>
            </a:r>
          </a:p>
          <a:p>
            <a:pPr algn="ctr"/>
            <a:r>
              <a:rPr lang="el-GR" sz="28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Η</a:t>
            </a:r>
          </a:p>
          <a:p>
            <a:pPr algn="ctr"/>
            <a:r>
              <a:rPr lang="el-GR" sz="28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Σ</a:t>
            </a:r>
          </a:p>
          <a:p>
            <a:pPr algn="ctr"/>
            <a:r>
              <a:rPr lang="el-GR" sz="2800" b="1" dirty="0" smtClean="0"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Century Gothic" pitchFamily="34" charset="0"/>
              </a:rPr>
              <a:t>Η</a:t>
            </a: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1331640" y="1700808"/>
            <a:ext cx="5832648" cy="3744416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pPr algn="ctr">
              <a:spcBef>
                <a:spcPct val="0"/>
              </a:spcBef>
            </a:pPr>
            <a:endParaRPr kumimoji="0" lang="el-GR" sz="3200" b="0" i="0" u="none" strike="noStrike" kern="1200" cap="none" spc="0" normalizeH="0" baseline="0" noProof="0" dirty="0" smtClean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lvl="0"/>
            <a:r>
              <a:rPr lang="el-GR" sz="3200" dirty="0" smtClean="0"/>
              <a:t>      </a:t>
            </a:r>
            <a:r>
              <a:rPr lang="el-GR" sz="3600" dirty="0" smtClean="0"/>
              <a:t>πράξεις που γίνονται στο      </a:t>
            </a:r>
          </a:p>
          <a:p>
            <a:pPr lvl="0"/>
            <a:r>
              <a:rPr lang="el-GR" sz="3600" dirty="0" smtClean="0"/>
              <a:t>     πολύ κοντινό παρόν</a:t>
            </a:r>
          </a:p>
          <a:p>
            <a:r>
              <a:rPr lang="en-GB" sz="3600" b="1" dirty="0" smtClean="0"/>
              <a:t> </a:t>
            </a:r>
            <a:r>
              <a:rPr lang="en-US" sz="3600" dirty="0" smtClean="0"/>
              <a:t> </a:t>
            </a:r>
            <a:endParaRPr lang="el-GR" sz="3600" dirty="0" smtClean="0"/>
          </a:p>
          <a:p>
            <a:r>
              <a:rPr lang="en-US" sz="3600" dirty="0" smtClean="0"/>
              <a:t>I </a:t>
            </a:r>
            <a:r>
              <a:rPr lang="en-US" sz="3600" b="1" u="sng" dirty="0" smtClean="0">
                <a:solidFill>
                  <a:schemeClr val="accent2"/>
                </a:solidFill>
              </a:rPr>
              <a:t>am </a:t>
            </a:r>
            <a:r>
              <a:rPr lang="en-US" sz="3600" b="1" u="sng" dirty="0" smtClean="0">
                <a:solidFill>
                  <a:schemeClr val="bg1"/>
                </a:solidFill>
              </a:rPr>
              <a:t>study</a:t>
            </a:r>
            <a:r>
              <a:rPr lang="en-US" sz="3600" b="1" u="sng" dirty="0" smtClean="0">
                <a:solidFill>
                  <a:schemeClr val="accent2"/>
                </a:solidFill>
              </a:rPr>
              <a:t>ing</a:t>
            </a:r>
            <a:r>
              <a:rPr lang="en-US" sz="3600" b="1" dirty="0" smtClean="0">
                <a:solidFill>
                  <a:schemeClr val="accent2"/>
                </a:solidFill>
              </a:rPr>
              <a:t> </a:t>
            </a:r>
            <a:r>
              <a:rPr lang="en-US" sz="3600" dirty="0" smtClean="0"/>
              <a:t>for my exams this week.</a:t>
            </a:r>
            <a:endParaRPr lang="el-GR" sz="3600" dirty="0" smtClean="0"/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/>
            </a:r>
            <a:br>
              <a:rPr kumimoji="0" lang="el-GR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endParaRPr kumimoji="0" lang="el-GR" sz="3200" b="0" i="0" u="none" strike="noStrike" kern="1200" cap="none" spc="0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Chevron 5"/>
          <p:cNvSpPr/>
          <p:nvPr/>
        </p:nvSpPr>
        <p:spPr>
          <a:xfrm>
            <a:off x="1475656" y="2420888"/>
            <a:ext cx="288032" cy="216024"/>
          </a:xfrm>
          <a:prstGeom prst="chevron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med" advTm="2000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2000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2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2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2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2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2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allAtOnce" animBg="1"/>
    </p:bldLst>
  </p:timing>
</p:sld>
</file>

<file path=ppt/theme/theme1.xml><?xml version="1.0" encoding="utf-8"?>
<a:theme xmlns:a="http://schemas.openxmlformats.org/drawingml/2006/main" name="TS030004031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7475B8B8-B528-41F2-8D0B-E24E36C161DC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TS030004031</Template>
  <TotalTime>504</TotalTime>
  <Words>1236</Words>
  <Application>Microsoft Office PowerPoint</Application>
  <PresentationFormat>On-screen Show (4:3)</PresentationFormat>
  <Paragraphs>796</Paragraphs>
  <Slides>53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53</vt:i4>
      </vt:variant>
    </vt:vector>
  </HeadingPairs>
  <TitlesOfParts>
    <vt:vector size="54" baseType="lpstr">
      <vt:lpstr>TS030004031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 I work you work we work they work </vt:lpstr>
      <vt:lpstr>Slide 25</vt:lpstr>
      <vt:lpstr>Slide 26</vt:lpstr>
      <vt:lpstr>Slide 27</vt:lpstr>
      <vt:lpstr>Slide 28</vt:lpstr>
      <vt:lpstr>Slide 29</vt:lpstr>
      <vt:lpstr>Slide 30</vt:lpstr>
      <vt:lpstr>Slide 31</vt:lpstr>
      <vt:lpstr>Slide 32</vt:lpstr>
      <vt:lpstr>Slide 33</vt:lpstr>
      <vt:lpstr>Slide 34</vt:lpstr>
      <vt:lpstr> I work you work we work they work </vt:lpstr>
      <vt:lpstr>Slide 36</vt:lpstr>
      <vt:lpstr>Slide 37</vt:lpstr>
      <vt:lpstr>Slide 38</vt:lpstr>
      <vt:lpstr>Slide 39</vt:lpstr>
      <vt:lpstr>Slide 40</vt:lpstr>
      <vt:lpstr>Slide 41</vt:lpstr>
      <vt:lpstr>Slide 42</vt:lpstr>
      <vt:lpstr>Slide 43</vt:lpstr>
      <vt:lpstr>Slide 44</vt:lpstr>
      <vt:lpstr>Slide 45</vt:lpstr>
      <vt:lpstr>Slide 46</vt:lpstr>
      <vt:lpstr>Slide 47</vt:lpstr>
      <vt:lpstr>Slide 48</vt:lpstr>
      <vt:lpstr>Slide 49</vt:lpstr>
      <vt:lpstr>Slide 50</vt:lpstr>
      <vt:lpstr>Slide 51</vt:lpstr>
      <vt:lpstr>Slide 52</vt:lpstr>
      <vt:lpstr>Slide 53</vt:lpstr>
    </vt:vector>
  </TitlesOfParts>
  <Company>HP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agapi</dc:creator>
  <cp:lastModifiedBy>agapi</cp:lastModifiedBy>
  <cp:revision>122</cp:revision>
  <dcterms:created xsi:type="dcterms:W3CDTF">2011-11-22T22:04:05Z</dcterms:created>
  <dcterms:modified xsi:type="dcterms:W3CDTF">2011-12-08T18:26:44Z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TC300040319990</vt:lpwstr>
  </property>
</Properties>
</file>