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6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83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268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9791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1929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795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804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153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829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035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369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03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568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792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9760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590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817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76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C3515C-E2F6-40B3-99AC-6D42B58F96AA}" type="datetimeFigureOut">
              <a:rPr lang="el-GR" smtClean="0"/>
              <a:t>25/5/2020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102BDD-BC5A-420F-8949-B8354548EF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0154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ΔΙΟΙΚΗΣΗ ΔΙΑΘΕΣΙΜΩΝ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Νικόλαος Δ. </a:t>
            </a:r>
            <a:r>
              <a:rPr lang="el-GR" dirty="0" err="1" smtClean="0"/>
              <a:t>Καρτάλης</a:t>
            </a:r>
            <a:endParaRPr lang="el-GR" dirty="0" smtClean="0"/>
          </a:p>
          <a:p>
            <a:r>
              <a:rPr lang="el-GR" dirty="0" smtClean="0"/>
              <a:t> Καθηγητής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4170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164.383,56*0,06=9863,01 ΕΥΡΩ</a:t>
            </a:r>
          </a:p>
          <a:p>
            <a:r>
              <a:rPr lang="el-GR" dirty="0" smtClean="0"/>
              <a:t>ΕΆΝ Η ΜΕΙΩΣΗ ΤΟΥ </a:t>
            </a:r>
            <a:r>
              <a:rPr lang="en-US" dirty="0" smtClean="0"/>
              <a:t>FLOAT </a:t>
            </a:r>
            <a:r>
              <a:rPr lang="el-GR" dirty="0" smtClean="0"/>
              <a:t>ΕΊΝΑΙ ΚΑΤΆ 4 ΗΜΕΡΕΣ ΤΟΤΕ Η ΕΤΗΣΙΑ ΕΞΟΙΚΟΝΟΜΗΣΗ ΘΑ ΕΊΝΑΙ</a:t>
            </a:r>
          </a:p>
          <a:p>
            <a:r>
              <a:rPr lang="el-GR" dirty="0" smtClean="0"/>
              <a:t>164.383,56*4*0,06=39452,05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6357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ΥΠΑΡΧΟΥΝ ΤΕΧΝΙΚΕΣ ΜΕΙΩΣΗΣ ΤΟΥ </a:t>
            </a:r>
            <a:r>
              <a:rPr lang="en-US" dirty="0" smtClean="0"/>
              <a:t>FLOAT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ΔΗΜΙΟΥΡΓΙΑ ΣΥΣΤΗΜΑΤΟΣ ΤΑΧΥΔΡΟΜΙΚΩΝ ΘΥΡΙΔΩΝ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ΠΡΟ-ΕΞΟΥΣΙΟΔΟΤΗΜΕΝΕΣ ΕΠΙΤΑΓΕΣ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ΤΡΑΠΕΖΑ ΣΥΓΚΕΝΤΡΩΣΗΣ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3429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ΜΕΘΟΔΟΙ ΚΑΘΥΣΤΕΡΗΣΗΣ ΠΛΗΡΩΜΩΝ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ΛΟΓΑΡΙΑΣΜΟΙ ΜΕ ΜΗΔΕΝΙΚΟ ΥΠΟΛΟΙΠΟ</a:t>
            </a:r>
            <a:r>
              <a:rPr lang="en-US" dirty="0" smtClean="0"/>
              <a:t> 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ΠΛΗΡΩΜΕΣ ΜΕ ΤΡΑΒΗΚΤΙΚΕΣ (</a:t>
            </a:r>
            <a:r>
              <a:rPr lang="en-US" dirty="0" smtClean="0"/>
              <a:t>PAYABLE through DRAFTS)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ΑΠΟΜΑΚΡΥΣΜΕΝΕΣ ΠΛΗΡΩΜΕΣ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ΠΛΗΡΩΜΕΣ ΜΕ ΓΡΑΜΜΑΤΙΑ ΕΙΣ ΔΙΑΤΑΓΗΝ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ΠΛΗΡΩΜΕΣ ΜΕ </a:t>
            </a:r>
            <a:r>
              <a:rPr lang="el-GR" dirty="0" smtClean="0"/>
              <a:t>ΣΥΝΑΛΛΑΓΜΑΤΙΚΕΣ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3509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ΕΤΑΙΡΕΙΑ ΩΜΕΓΑ ΕΧΕΙ ΈΝΑ ΣΥΓΚΕΝΤΡΩΤΙΚΟ ΣΥΣΤΗΜΑ ΕΙΣΠΡΑΞΗΣ ΠΛΗΡΩΜΗΣ. ΟΙ ΠΕΛΑΤΕΣ Της ΕΤΑΙΡΕΙΑΣ ΣΤΕΛΝΟΥΝ Τις ΕΠΙΤΑΓΕΣ ΣΤΑ ΚΕΝΤΡΙΚΑ ΓΡΑΦΕΙΑ ΤΗΣ ΕΠΙΧΕΙΡΗΣΗΣ.ΚΑΤΑ ΜΕΣΟ ΟΡΟ ΑΠΑΙΤΟΥΝΤΑΙ 4 ΗΜΕΡΕΣ ΓΙΑ ΝΑ ΦΘΑΣΟΥΝ ΟΙ ΕΠΙΤΑΓΕΣ ΤΩΝ ΠΕΛΑΤΩΝ ΜΕ ΤΟ ΤΑΧΥΔΡΟΜΕΙΟ ΣΤΑ ΚΕΝΤΡΙΚΑ ΓΡΑΦΕΙΑ Της ΕΤΑΙΡΕΙΑΣ. ΕΠΙΠΛΕΟΝ 1,5 ΗΜΕΡΕΣ ΑΠΑΙΤΟΥΝΤΑΙ ΓΙΑ ΤΗΝ ΕΠΕΞΕΡΓΑΣΙΑ ΤΩΝ ΕΠΙΤΑΓΩΝ </a:t>
            </a:r>
            <a:r>
              <a:rPr lang="el-GR" dirty="0" err="1" smtClean="0"/>
              <a:t>Εως</a:t>
            </a:r>
            <a:r>
              <a:rPr lang="el-GR" dirty="0" smtClean="0"/>
              <a:t> ΟΤΟΥ ΑΥΤΈΣ ΚΑΤΑΤΕΘΟΥΝ ΣΕ ΚΑΠΟΙΟ ΤΡΑΠΕΖΙΚΟ ΛΟΓΑΡΙΑΣΜΟ. Η ΕΤΑΙΡΕΙΑ ΕΧΕΙ ΗΜΕΡΗΣΙΑ ΕΙΣΠΡΑΞΗ 1,000,000 ΕΥΡΩ. Η ΕΤΑΙΡΕΙΑ ΕΞΕΤΑΖΕΙ ΤΗΝ ΔΗΜΙΟΥΡΓΙΑ ΕΝΌΣ ΣΥΣΤΗΜΑΤΟΣ ΤΑΧΥΔΡΟΜΙΚΩΝ ΘΥΡΙΔΩΝ. ΕΚΤΙΜΑΤΑΙ ΌΤΙ ΤΟ ΣΥΣΤΗΜΑ ΑΥΤΌ ΟΙ ΕΠΙΤΑΓΕΣ ΤΩΝ ΠΕΛΑΤΩΝ ΘΑ ΦΘΑΝΟΥΝ ΣΤΑ </a:t>
            </a:r>
            <a:r>
              <a:rPr lang="el-GR" dirty="0" smtClean="0"/>
              <a:t>ΚΕΝΤΡΙΚΑ </a:t>
            </a:r>
            <a:r>
              <a:rPr lang="el-GR" dirty="0" smtClean="0"/>
              <a:t>ΓΡΑΦΕΙΑ 2 ΗΜΕΡΕΣ ΣΥΝΤΟΜΟΤΕΡΑ.ΕΠΙΠΡΟΣΘΕΤΑ Ο ΧΡΟΝΟΣ ΕΠΕΞΕΡΓΑΣΙΑΣ ΘΑ ΜΕΙΩΘΕΙ ΚΑΤΆ 1 ΗΜΕΡΑ ΚΑΘΩΣ ΜΙΑ ΤΡΑΠΕΖΑ ΘΑ ΑΝΑΛΑΜΒΑΝΕΙ ΝΑ </a:t>
            </a:r>
            <a:r>
              <a:rPr lang="el-GR" dirty="0" smtClean="0"/>
              <a:t>ΣΥΛΛΕΓΕΙ </a:t>
            </a:r>
            <a:r>
              <a:rPr lang="el-GR" dirty="0" smtClean="0"/>
              <a:t>ΤΟ ΤΑΧΥΔΡΟΜΕΙΟ ΑΠΌ ΤΙΣ ΘΥΡΙΔΕΣ 2 ΦΟΡΕΣ ΤΗΝ ΗΜΕΡΑ.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6297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ΖΗΤΕΙΤΑΙ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ΝΑ ΚΑΘΟΡΙΣΤΕΙ Η ΜΕΙΩΣΗ ΣΤΟ ΥΠΟΛΟΙΠΟ ΡΕΥΣΤΩΝ ΔΙΑΘΕΣΙΜΩΝ Η ΟΠΟΙΑ ΘΑ ΠΡΟΕΛΘΕΙ ΜΕΣΩ Της ΧΡΗΣΙΜΟΠΟΙΗΣΗΣ ΤΟΥ ΣΥΣΤΗΜΑΤΟΣ ΘΥΡΙΔΩΝ.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ΝΑ ΚΑΘΟΡΙΣΤΕΙ ΤΟ ΚΟΣΤΟΣ ΕΥΚΑΙΡΙΑΣ ΔΙΑΤΗΡΗΣΗΣ ΤΟΥ ΠΑΡΟΝΤΟΣ ΣΥΣΤΗΜΑΤΟΣ ΥΠΟΘΕΤΟΝΤΑΣ ΑΠΟΔΟΣΗ ΤΩΝ ΔΙΑΠΡΑΓΜΑΤΕΥΣΕΩΝ ΧΡΕΟΓΡΑΦΩΝ ΙΣΗ ΜΕ 4%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ΕΆΝ ΤΟ ΕΤΗΣΙΟ ΚΟΣΤΟΣ ΤΟΥ ΣΥΣΤΗΜΑΤΟΣ ΘΥΡΙΔΩΝ ΕΊΝΑΙ 50000 ΕΥΡΩ ΘΑ ΠΡΟΤΕΙΝΑΤΕ ΤΗΝ ΥΙΟΘΕΤΗΣΗ ΤΟΥ;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605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Ο ΣΥΝΟΛΙΚΟΣ ΕΞΟΙΚΟΝΟΥΜΕΝΟΣ ΧΡΟΝΟΣ ΕΊΝΑΙ (2+1)= 3 ΗΜΕΡΕΣ.ΟΠΟΤΕ Η ΜΕΙΩΣΗ ΣΤΟ ΥΠΟΛΟΙΠΟ ΤΩΝ ΡΕΥΣΤΩΝ ΔΙΑΘΕΣΙΜΩΝ ΘΑ ΑΝΕΡΧΕΤΑΙ ΣΕ 3 ΗΜΕΡΕΣ*1000000 ΕΥΡΩ=3000000 ΕΥΡΩ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ΤΟ </a:t>
            </a:r>
            <a:r>
              <a:rPr lang="el-GR" dirty="0" err="1" smtClean="0"/>
              <a:t>ΚΟΣΤΟς</a:t>
            </a:r>
            <a:r>
              <a:rPr lang="el-GR" dirty="0" smtClean="0"/>
              <a:t> ΕΥΚΑΙΡΙΑΣ ΔΙΑΤΗΡΗΣΗΣ ΤΟΥ ΠΑΡΟΝΤΟΣ ΣΥΣΤΗΜΑΤΟΣ ΑΝΕΡΧΕΤΑΙ ΣΕ 0,04*3000000=120000 ΕΥΡΩ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ΚΑΘΩΣ ΤΟ ΚΟΣΤΟΣ ΕΥΚΑΙΡΙΑΣ ΔΙΑΤΗΡΗΣΗΣ ΤΟΥ </a:t>
            </a:r>
            <a:r>
              <a:rPr lang="el-GR" dirty="0" err="1" smtClean="0"/>
              <a:t>ΠΑΡΟΝΤΟς</a:t>
            </a:r>
            <a:r>
              <a:rPr lang="el-GR" dirty="0" smtClean="0"/>
              <a:t> ΣΥΣΤΗΜΑΤΟΣ (120000 ΕΥΡΩ) ΥΠΕΡΒΑΙΝΕΙ ΤΟ ΚΟΣΤΟΣ ΤΟΥ ΣΥΣΤΗΜΑΤΟΣ ΘΥΡΙΔΩΝ (50000 ΕΥΡΩ) ΤΟ ΣΥΣΤΗΜΑ ΘΑ ΠΡΕΠΕΙ ΝΑ ΓΙΝΕΙ ΑΠΟΔΕΚΤΟ.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9355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ΑΞΙΟΛΟΓΗΣΗ ΤΟΥ ΚΟΣΤΟΥΣ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ΑΝΑΛΥΣΗ ΝΕΚΡΟΥ ΣΗΜΕΙΟΥ ΘΑ ΒΟΗΘΗΣΕΙ ΤΟΝ ΟΙΚΟΝΟΜΙΚΟ Δ/ΝΤΗ ΝΑ ΑΠΟΦΑΣΙΣΕΙ ΕΆΝ ΜΙΑ ΜΕΘΟΔΟΣ ΕΙΣΠΡΑΞΗΣ Η ΠΛΗΡΩΜΗΣ ΕΊΝΑΙ ΩΦΕΛΙΜΗ ΓΙΑ ΤΗΝ ΕΤΑΙΡΕΙΑ</a:t>
            </a:r>
          </a:p>
          <a:p>
            <a:r>
              <a:rPr lang="el-GR" dirty="0" smtClean="0"/>
              <a:t>Η ΑΞΙΟΛΟΓΗΣΗ ΓΙΝΕΤΑΙ ΣΤΗΝ ΒΑΣΗ ΤΗΣ ΣΧΕΣΗΣ </a:t>
            </a:r>
          </a:p>
          <a:p>
            <a:r>
              <a:rPr lang="el-GR" dirty="0" smtClean="0"/>
              <a:t>ΠΡΟΣΘΕΤΟ ΚΟΣΤΟΣ=ΠΡΟΣΘΕΤΗ ΩΦΕΛΕΙΑ</a:t>
            </a:r>
          </a:p>
          <a:p>
            <a:endParaRPr lang="el-GR" dirty="0"/>
          </a:p>
          <a:p>
            <a:r>
              <a:rPr lang="el-GR" dirty="0" smtClean="0"/>
              <a:t>Η ΣΧΕΣΗ ΑΥΤΉ ΜΠΟΡΕΙ ΝΑ ΜΕΤΑΒΛΗΘΕΙ Σ ΕΜΟΡΦΗ ΕΤΣΙ ΏΣΤΕ ΝΑ ΕΧΕΙ ΒΑΣΗ ΤΗΝ ΜΟΝΑΔΑ ΣΥΝΑΛΛΑΓΩΝ</a:t>
            </a:r>
          </a:p>
          <a:p>
            <a:r>
              <a:rPr lang="en-US" dirty="0" smtClean="0"/>
              <a:t>P=D*S*</a:t>
            </a:r>
            <a:r>
              <a:rPr lang="en-US" dirty="0" err="1" smtClean="0"/>
              <a:t>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800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Οπου</a:t>
            </a:r>
            <a:r>
              <a:rPr lang="el-GR" dirty="0" smtClean="0"/>
              <a:t> Ρ = είναι η </a:t>
            </a:r>
            <a:r>
              <a:rPr lang="el-GR" dirty="0" err="1" smtClean="0"/>
              <a:t>αυξηση</a:t>
            </a:r>
            <a:r>
              <a:rPr lang="el-GR" dirty="0" smtClean="0"/>
              <a:t> στο </a:t>
            </a:r>
            <a:r>
              <a:rPr lang="el-GR" dirty="0" err="1" smtClean="0"/>
              <a:t>κοστος</a:t>
            </a:r>
            <a:r>
              <a:rPr lang="el-GR" dirty="0" smtClean="0"/>
              <a:t>  </a:t>
            </a:r>
            <a:r>
              <a:rPr lang="el-GR" dirty="0" err="1" smtClean="0"/>
              <a:t>διεκπεραιωσης</a:t>
            </a:r>
            <a:r>
              <a:rPr lang="el-GR" dirty="0" smtClean="0"/>
              <a:t> της </a:t>
            </a:r>
            <a:r>
              <a:rPr lang="el-GR" dirty="0" err="1" smtClean="0"/>
              <a:t>επιταγης</a:t>
            </a:r>
            <a:r>
              <a:rPr lang="el-GR" dirty="0" smtClean="0"/>
              <a:t> εάν </a:t>
            </a:r>
            <a:r>
              <a:rPr lang="el-GR" dirty="0" err="1" smtClean="0"/>
              <a:t>γινει</a:t>
            </a:r>
            <a:r>
              <a:rPr lang="el-GR" dirty="0" smtClean="0"/>
              <a:t> αποδεκτό το νέο </a:t>
            </a:r>
            <a:r>
              <a:rPr lang="el-GR" dirty="0" err="1" smtClean="0"/>
              <a:t>συστημα</a:t>
            </a:r>
            <a:endParaRPr lang="el-GR" dirty="0" smtClean="0"/>
          </a:p>
          <a:p>
            <a:r>
              <a:rPr lang="el-GR" dirty="0" err="1" smtClean="0"/>
              <a:t>Οπου</a:t>
            </a:r>
            <a:r>
              <a:rPr lang="el-GR" dirty="0" smtClean="0"/>
              <a:t> </a:t>
            </a:r>
            <a:r>
              <a:rPr lang="en-US" dirty="0" smtClean="0"/>
              <a:t>D =</a:t>
            </a:r>
            <a:r>
              <a:rPr lang="el-GR" dirty="0" smtClean="0"/>
              <a:t> οι </a:t>
            </a:r>
            <a:r>
              <a:rPr lang="el-GR" dirty="0" err="1" smtClean="0"/>
              <a:t>ημερες</a:t>
            </a:r>
            <a:r>
              <a:rPr lang="el-GR" dirty="0" smtClean="0"/>
              <a:t> που θα </a:t>
            </a:r>
            <a:r>
              <a:rPr lang="el-GR" dirty="0" err="1" smtClean="0"/>
              <a:t>εξοικονομηθουν</a:t>
            </a:r>
            <a:endParaRPr lang="el-GR" dirty="0" smtClean="0"/>
          </a:p>
          <a:p>
            <a:r>
              <a:rPr lang="el-GR" dirty="0" err="1" smtClean="0"/>
              <a:t>Οπου</a:t>
            </a:r>
            <a:r>
              <a:rPr lang="el-GR" dirty="0" smtClean="0"/>
              <a:t> </a:t>
            </a:r>
            <a:r>
              <a:rPr lang="en-US" dirty="0" smtClean="0"/>
              <a:t>S </a:t>
            </a:r>
            <a:r>
              <a:rPr lang="el-GR" dirty="0" smtClean="0"/>
              <a:t>= το </a:t>
            </a:r>
            <a:r>
              <a:rPr lang="el-GR" dirty="0" err="1" smtClean="0"/>
              <a:t>μεσο</a:t>
            </a:r>
            <a:r>
              <a:rPr lang="el-GR" dirty="0" smtClean="0"/>
              <a:t> </a:t>
            </a:r>
            <a:r>
              <a:rPr lang="el-GR" dirty="0" err="1" smtClean="0"/>
              <a:t>υψος</a:t>
            </a:r>
            <a:r>
              <a:rPr lang="el-GR" dirty="0" smtClean="0"/>
              <a:t> της </a:t>
            </a:r>
            <a:r>
              <a:rPr lang="el-GR" dirty="0" err="1" smtClean="0"/>
              <a:t>επιταγης</a:t>
            </a:r>
            <a:endParaRPr lang="el-GR" dirty="0" smtClean="0"/>
          </a:p>
          <a:p>
            <a:r>
              <a:rPr lang="en-US" dirty="0" smtClean="0"/>
              <a:t>O</a:t>
            </a:r>
            <a:r>
              <a:rPr lang="el-GR" dirty="0" smtClean="0"/>
              <a:t>που </a:t>
            </a:r>
            <a:r>
              <a:rPr lang="en-US" dirty="0" err="1" smtClean="0"/>
              <a:t>i</a:t>
            </a:r>
            <a:r>
              <a:rPr lang="en-US" dirty="0" smtClean="0"/>
              <a:t>= </a:t>
            </a:r>
            <a:r>
              <a:rPr lang="el-GR" dirty="0" smtClean="0"/>
              <a:t>το </a:t>
            </a:r>
            <a:r>
              <a:rPr lang="el-GR" dirty="0" err="1" smtClean="0"/>
              <a:t>ημερησιο</a:t>
            </a:r>
            <a:r>
              <a:rPr lang="el-GR" dirty="0" smtClean="0"/>
              <a:t> </a:t>
            </a:r>
            <a:r>
              <a:rPr lang="el-GR" dirty="0" err="1" smtClean="0"/>
              <a:t>κοστος</a:t>
            </a:r>
            <a:r>
              <a:rPr lang="el-GR" dirty="0" smtClean="0"/>
              <a:t> </a:t>
            </a:r>
            <a:r>
              <a:rPr lang="el-GR" dirty="0" err="1" smtClean="0"/>
              <a:t>ευκαιριας</a:t>
            </a:r>
            <a:r>
              <a:rPr lang="el-GR" dirty="0" smtClean="0"/>
              <a:t> προ </a:t>
            </a:r>
            <a:r>
              <a:rPr lang="el-GR" dirty="0" err="1" smtClean="0"/>
              <a:t>φορων</a:t>
            </a:r>
            <a:r>
              <a:rPr lang="el-GR" dirty="0" smtClean="0"/>
              <a:t> της </a:t>
            </a:r>
            <a:r>
              <a:rPr lang="el-GR" dirty="0" err="1" smtClean="0"/>
              <a:t>διακρατησης</a:t>
            </a:r>
            <a:r>
              <a:rPr lang="el-GR" dirty="0" smtClean="0"/>
              <a:t> των </a:t>
            </a:r>
            <a:r>
              <a:rPr lang="el-GR" dirty="0" err="1" smtClean="0"/>
              <a:t>μετρητων</a:t>
            </a:r>
            <a:r>
              <a:rPr lang="el-GR" dirty="0" smtClean="0"/>
              <a:t> (</a:t>
            </a:r>
            <a:r>
              <a:rPr lang="el-GR" dirty="0" err="1" smtClean="0"/>
              <a:t>απαιτουμενη</a:t>
            </a:r>
            <a:r>
              <a:rPr lang="el-GR" dirty="0" smtClean="0"/>
              <a:t> </a:t>
            </a:r>
            <a:r>
              <a:rPr lang="el-GR" dirty="0" err="1" smtClean="0"/>
              <a:t>αποδοση</a:t>
            </a:r>
            <a:r>
              <a:rPr lang="el-GR" dirty="0" smtClean="0"/>
              <a:t>)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3990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Παραδειγμα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ΕΣΤΩ ΜΙΑ ΕΤΑΙΡΕΙΑ ΕΞΕΤΑΖΕΙ ΤΗΝ ΥΙΟΘΕΤΗΣΗ ενός ΣΥΣΤΗΜΑΤΟΣ ΤΑΧΥΔΡΟΜΙΚΩΝ ΘΥΡΙΔΩΝ ΚΑΙ ΌΤΙ ΤΟ ΚΟΣΤΟΣ ΔΙΕΚΠΕΡΑΙΩΣΗΣ ΤΗΣ ΚΆΘΕ ΕΠΙΤΑΓΗΣ ΘΑ ΑΥΞΗΘΕΙ ΛΟΓΩ ΤΗΣ ΑΠΟΔΟΧΗΣ ΤΟΥ ΝΕΟΥ ΣΥΣΤΗΜΑΤΟΣ ΚΑΤΆ </a:t>
            </a:r>
            <a:r>
              <a:rPr lang="el-GR" dirty="0" smtClean="0"/>
              <a:t>0,15 </a:t>
            </a:r>
            <a:r>
              <a:rPr lang="el-GR" dirty="0" smtClean="0"/>
              <a:t>ΕΥΡΩ. ΕΆΝ ΑΠΕΛΥΘΕΡΩΘΟΥΝ ΚΕΦΑΛΑΙΑ ΑΠΌ ΤΗΝ ΧΡΗΣΗ ΤΩΝ ΘΥΡΙΔΩΝ ΘΑ ΕΠΕΝΘΥΔΟΥΝ ΣΕ ΔΙΑΠΡΑΓΜΑΤΕΥΣΙΜΑ ΧΡΕΟΓΡΑΦΑ ΠΟΥ ΑΠΟΔΙΔΟΥΝ ΣΕ ΕΤΗΣΙΑ ΒΑΣΗ ΠΡΟ ΦΟΡΩΝ 0,05%.</a:t>
            </a:r>
          </a:p>
          <a:p>
            <a:r>
              <a:rPr lang="el-GR" dirty="0" smtClean="0"/>
              <a:t>ΖΗΤΕΙΤΑΙ</a:t>
            </a:r>
          </a:p>
          <a:p>
            <a:r>
              <a:rPr lang="el-GR" dirty="0" smtClean="0"/>
              <a:t>ΝΑ ΚΑΘΟΡΙΣΤΕΙ ΤΟ ΧΡΟΝΙΚΟ ΔΙΑΣΤΗΜΑ ΣΕ ΗΜΕΡΕΣ Της ΕΠΙΣΠΕΥΣΗΣ ΤΗΣ ΕΙΣΠΡΑΞΗΣ ΤΩΝ ΕΠΙΤΑΓΩΝ (ΜΕΙΩΣΗ ΤΟΥ </a:t>
            </a:r>
            <a:r>
              <a:rPr lang="en-US" dirty="0" smtClean="0"/>
              <a:t>FLOAT</a:t>
            </a:r>
            <a:r>
              <a:rPr lang="el-GR" dirty="0" smtClean="0"/>
              <a:t>) ΤΟ ΟΠΟΙΟ ΝΑ ΔΙΚΑΙΟΛΟΓΕΙ ΤΗ ΧΡΗΣΙΜΟΠΟΙΗΣΗ ΤΟΥ ΣΥΣΤΗΜΑΤΟΣ ΤΩΝ ΤΑΧΥΔΡΟΜΙΚΩΝ ΘΥΡΙΔΩΝ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6411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Λυση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ΧΡΟΝΙΚΟ ΔΙΑΣΤΗΜΑ </a:t>
            </a:r>
            <a:r>
              <a:rPr lang="en-US" dirty="0" smtClean="0"/>
              <a:t>D </a:t>
            </a:r>
            <a:r>
              <a:rPr lang="el-GR" dirty="0" smtClean="0"/>
              <a:t>ΒΡΙΣΚΕΤΑΙ ΑΠΌ ΤΟΝ ΤΥΠΟ</a:t>
            </a:r>
          </a:p>
          <a:p>
            <a:r>
              <a:rPr lang="en-US" dirty="0" smtClean="0"/>
              <a:t>P= D*S*I</a:t>
            </a:r>
            <a:endParaRPr lang="en-US" dirty="0"/>
          </a:p>
          <a:p>
            <a:r>
              <a:rPr lang="en-US" dirty="0" smtClean="0"/>
              <a:t>0,15=D*1000*(0,05/365)</a:t>
            </a:r>
          </a:p>
          <a:p>
            <a:r>
              <a:rPr lang="en-US" dirty="0" smtClean="0"/>
              <a:t>D= 0,9132 HME</a:t>
            </a:r>
            <a:r>
              <a:rPr lang="el-GR" dirty="0" smtClean="0"/>
              <a:t>ΡΕΣ ή </a:t>
            </a:r>
            <a:r>
              <a:rPr lang="en-US" dirty="0" smtClean="0"/>
              <a:t>D= 1 </a:t>
            </a:r>
            <a:r>
              <a:rPr lang="el-GR" dirty="0" err="1" smtClean="0"/>
              <a:t>ημερα</a:t>
            </a:r>
            <a:endParaRPr lang="el-GR" dirty="0" smtClean="0"/>
          </a:p>
          <a:p>
            <a:r>
              <a:rPr lang="el-GR" dirty="0" err="1" smtClean="0"/>
              <a:t>Συνεπως</a:t>
            </a:r>
            <a:r>
              <a:rPr lang="el-GR" dirty="0" smtClean="0"/>
              <a:t> η </a:t>
            </a:r>
            <a:r>
              <a:rPr lang="el-GR" dirty="0" err="1" smtClean="0"/>
              <a:t>χρησιμοποιηση</a:t>
            </a:r>
            <a:r>
              <a:rPr lang="el-GR" dirty="0" smtClean="0"/>
              <a:t> του </a:t>
            </a:r>
            <a:r>
              <a:rPr lang="el-GR" dirty="0" err="1" smtClean="0"/>
              <a:t>συστηματοσ</a:t>
            </a:r>
            <a:r>
              <a:rPr lang="el-GR" dirty="0" smtClean="0"/>
              <a:t> των </a:t>
            </a:r>
            <a:r>
              <a:rPr lang="el-GR" dirty="0" err="1" smtClean="0"/>
              <a:t>ταχυδρομικων</a:t>
            </a:r>
            <a:r>
              <a:rPr lang="el-GR" dirty="0" smtClean="0"/>
              <a:t> </a:t>
            </a:r>
            <a:r>
              <a:rPr lang="el-GR" dirty="0" err="1" smtClean="0"/>
              <a:t>θυριδων</a:t>
            </a:r>
            <a:r>
              <a:rPr lang="el-GR" dirty="0" smtClean="0"/>
              <a:t> </a:t>
            </a:r>
            <a:r>
              <a:rPr lang="el-GR" dirty="0" err="1" smtClean="0"/>
              <a:t>δικαιολογειται</a:t>
            </a:r>
            <a:r>
              <a:rPr lang="el-GR" dirty="0" smtClean="0"/>
              <a:t> εάν το νέο </a:t>
            </a:r>
            <a:r>
              <a:rPr lang="el-GR" dirty="0" err="1" smtClean="0"/>
              <a:t>συστημα</a:t>
            </a:r>
            <a:r>
              <a:rPr lang="el-GR" dirty="0" smtClean="0"/>
              <a:t> </a:t>
            </a:r>
            <a:r>
              <a:rPr lang="el-GR" dirty="0" err="1" smtClean="0"/>
              <a:t>μπορει</a:t>
            </a:r>
            <a:r>
              <a:rPr lang="el-GR" dirty="0" smtClean="0"/>
              <a:t> να </a:t>
            </a:r>
            <a:r>
              <a:rPr lang="el-GR" dirty="0" err="1" smtClean="0"/>
              <a:t>επιταχυνει</a:t>
            </a:r>
            <a:r>
              <a:rPr lang="el-GR" dirty="0" smtClean="0"/>
              <a:t> την </a:t>
            </a:r>
            <a:r>
              <a:rPr lang="el-GR" dirty="0" err="1" smtClean="0"/>
              <a:t>εισπραξη</a:t>
            </a:r>
            <a:r>
              <a:rPr lang="el-GR" dirty="0" smtClean="0"/>
              <a:t> των </a:t>
            </a:r>
            <a:r>
              <a:rPr lang="el-GR" dirty="0" err="1" smtClean="0"/>
              <a:t>επιταγων</a:t>
            </a:r>
            <a:r>
              <a:rPr lang="el-GR" dirty="0" smtClean="0"/>
              <a:t> </a:t>
            </a:r>
            <a:r>
              <a:rPr lang="el-GR" dirty="0" err="1" smtClean="0"/>
              <a:t>περισσοτερο</a:t>
            </a:r>
            <a:r>
              <a:rPr lang="el-GR" dirty="0" smtClean="0"/>
              <a:t> από μια </a:t>
            </a:r>
            <a:r>
              <a:rPr lang="el-GR" dirty="0" err="1" smtClean="0"/>
              <a:t>ημερα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55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ΕΠΙΧΕΙΡΗΣΕΙΣ ΔΙΑΤΗΡΟΥΝ ΔΙΑΘΕΣΙΜΑ</a:t>
            </a:r>
          </a:p>
          <a:p>
            <a:r>
              <a:rPr lang="el-GR" dirty="0" smtClean="0"/>
              <a:t>ΑΓΟΡΑ Α ΥΛΩΝ</a:t>
            </a:r>
          </a:p>
          <a:p>
            <a:r>
              <a:rPr lang="el-GR" dirty="0" smtClean="0"/>
              <a:t>ΑΓΟΡΑ Β ΥΛΩΝ</a:t>
            </a:r>
          </a:p>
          <a:p>
            <a:r>
              <a:rPr lang="el-GR" dirty="0" smtClean="0"/>
              <a:t>ΑΓΟΡΑ ΠΑΓΙΩΝ</a:t>
            </a:r>
          </a:p>
          <a:p>
            <a:r>
              <a:rPr lang="el-GR" dirty="0" smtClean="0"/>
              <a:t>ΠΛΗΡΩΜΗ ΒΡΑΧΥΠΡΟΘΕΣΜΩΝ ΥΠΟΧΡΕΩΣΕΩΝ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9299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630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ΔΙΟΙΚΗΣΗ ΔΙΑΘΕΣΙΜΩΝ ΕΧΕΙ ΔΥΟ ΣΚΟΠΟΥΣ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Η ΕΠΙΧΕΙΡΗΣΗ ΘΑ ΠΡΕΠΕΙ ΝΑ ΕΧΕΙ ΑΡΚΕΤΑ ΔΙΑΘΕΣΙΜΑ ΓΙΑ ΝΑ ΙΚΑΝΟΠΟΙΗΣΕΙ Τις ΑΝΑΓΚΑΙΕΣ ΠΛΗΡΩΜΕΣ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ΤΑ ΔΙΑΘΕΣΙΜΑ ΠΟΥ ΔΕΝ ΤΑ ΧΡΕΙΑΖΟΝΤΑΙ ΘΑ ΠΡΕΠΕΙ ΝΑ ΜΕΙΩΥΟΥΝ ΣΤΟ ΕΛΑΧΙΣΤΟ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4019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ΛΟΓΟΙ ΔΙΑΚΡΑΤΗΣΗΣ ΡΕΥΣΤΩΝ ΔΙΑΘΕΣΙΜΩΝ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ΣΥΜΦΩΝΑ ΜΕ ΤΟΝ ΚΕΥΝΣ, ΥΠΑΡΧΟΥΝ ΤΡΙΑ ΚΙΝΗΤΡΑ ΔΙΑΚΡΑΤΗΣΗΣ ΜΕΤΡΗΤΩΝ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ΚΙΝΗΤΡΟ ΣΥΝΑΛΛΑΓΩΝ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ΚΙΝΗΤΡΟ ΠΡΟΦΥΛΑΞΗΣ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ΚΙΝΗΤΡΟ ΕΠΕΝΔΥΣΗΣ-ΚΕΡΔΟΣΚΟΠΙΑΣ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4845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ΕΠΙΧΕΙΡΗΣΕΙΣ ΔΙΑΚΡΑΤΟΥΝ ΜΕΤΡΗΤΑ ΓΙΑ ΝΑ ΠΕΤΥΧΟΥΝ ΚΑΛΥΤΕΡΕΣ ΠΡΟΣΦΟΡΕΣ ΑΠΌ ΤΟΥΣ ΠΡΟΜΗΘΕΥΤΕΣ</a:t>
            </a:r>
          </a:p>
          <a:p>
            <a:r>
              <a:rPr lang="el-GR" dirty="0" smtClean="0"/>
              <a:t>ΥΨΗΛΗ ΒΑΘΜΟΛΟΓΗΣΗ ΣΕ ΟΜΟΛΟΓΙΑΚΑ ΔΑΝΕΙΑ</a:t>
            </a:r>
          </a:p>
          <a:p>
            <a:r>
              <a:rPr lang="el-GR" dirty="0" smtClean="0"/>
              <a:t>ΚΑΛΥΤΕΡΗ ΠΡΟΣΒΑΣΗ ΣΕ ΤΡΑΠΕΖΙΚΑ ΔΑΝΕΙΑ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8545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ΔΙΑΔΙΚΑΣΙΑ ΕΠΙΣΠΕΥΣΗΣ ΕΙΣΠΡΑΞΕΩΝ ΚΑΙ ΚΑΘΥΣΤΕΡΗΣΗΣ ΠΛΗΡΩΜΩΝ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ΑΠΟΔΟΤΙΚΟΤΗΤΑ ΤΗΣ ΔΙΟΙΚΗΣΗΣ ΡΕΥΣΤΩΝ ΔΙΑΘΕΣΙΜΩΝ ΒΕΛΤΙΩΝΕΤΑΙ ΜΕ ΤΗΝ ΧΡΗΣΙΜΟΠΟΙΗΣΗ ΔΙΑΦΟΡΩΝ ΜΕΘΟΔΩΝ ΟΙ ΟΠΟΙΕΣ ΣΤΟΧΕΥΟΥΝ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ΕΠΙΤΑΧΥΝΣΗ Της ΕΙΣΠΡΑΞΗΣ ΛΗΞΙΠΡΟΘΕΣΜΩΝ ΑΠΑΙΤΗΣΕΩΝ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ΚΑΘΥΣΤΕΡΗΣΗ ΠΛΗΡΩΜΩΝ ΜΕΧΡΙ ΤΟ ΣΗΜΕΙΟ ΝΑ ΜΗΝ ΕΠΗΡΕΑΖΕΤΑΙ Η ΠΙΣΤΟΛΗΠΤΙΚΗ ΙΚΑΝΟΤΗΤΑ Της ΕΠΙΧΕΙΡΗΣΗΣ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005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ΔΙΑΔΙΚΑΣΙΑ ΤΗΕ ΕΠΙΤΕΥΞΗΣ ΕΙΣΠΡΑΞΕΩΝ ΣΗΜΑΙΝΕΙ ΜΕΙΩΣΗ ΤΟΥ ΧΡΟΝΟΥ ΠΟΥ ΜΕΣΟΛΑΒΕΙ ΜΕΤΑΞΥ Της ΣΤΙΓΜΗΣ ΚΑΤΆ ΤΗΝ ΟΠΟΙΑ ΟΙ ΠΕΛΑΤΕΣ ΠΛΗΡΩΝΟΥΝ ΤΙΣ ΥΠΟΧΡΕΩΣΕΙΣ ΤΟΥΣ ΚΑΙ ΤΗΣ ΣΤΙΓΜΗΣ ΠΟΥ ΕΊΝΑΙ ΔΙΑΘΕΣΙΜΑ ΣΤΗΝ ΕΠΙΧΕΙΡΗΣΗ. (</a:t>
            </a:r>
            <a:r>
              <a:rPr lang="en-US" dirty="0" smtClean="0"/>
              <a:t>FLOATING TIME)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n-US" dirty="0" smtClean="0"/>
              <a:t>FLOATING </a:t>
            </a:r>
            <a:r>
              <a:rPr lang="el-GR" dirty="0" smtClean="0"/>
              <a:t>ΑΠΟΤΕΛΕΙΤΑΙ ΑΠΌ 4 ΤΜΗΜΑΤΑ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ΤΟ </a:t>
            </a:r>
            <a:r>
              <a:rPr lang="en-US" dirty="0" smtClean="0"/>
              <a:t>MAIL FLOAT</a:t>
            </a:r>
            <a:r>
              <a:rPr lang="el-GR" dirty="0" smtClean="0"/>
              <a:t> ΔΗΜΙΟΥΡΓΕΙΤΑΙ ΑΠΌ ΤΟ ΧΡΟΝΙΚΟ ΔΙΑΣΤΗΜΑ ΠΟΥ ΜΕΣΟΛΑΒΕΙ ΑΠΌ ΤΗΝ ΣΤΙΓΜΗ ΠΟΥ Ο ΠΕΛΑΤΗΣ ΤΑΧΥΔΡΟΜΕΙ ΜΙΑ ΕΠΙΤΑΓΗ ΕΩΣ ΟΤΟΥ Η ΕΤΑΙΡΕΙΑ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96647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2. </a:t>
            </a:r>
            <a:r>
              <a:rPr lang="en-US" dirty="0" smtClean="0"/>
              <a:t>TO float </a:t>
            </a:r>
            <a:r>
              <a:rPr lang="el-GR" dirty="0" err="1" smtClean="0"/>
              <a:t>επεξεργασιας</a:t>
            </a:r>
            <a:r>
              <a:rPr lang="el-GR" dirty="0" smtClean="0"/>
              <a:t> δημιουργείται από το </a:t>
            </a:r>
            <a:r>
              <a:rPr lang="el-GR" dirty="0" err="1" smtClean="0"/>
              <a:t>χρονικο</a:t>
            </a:r>
            <a:r>
              <a:rPr lang="el-GR" dirty="0" smtClean="0"/>
              <a:t> </a:t>
            </a:r>
            <a:r>
              <a:rPr lang="el-GR" dirty="0" err="1" smtClean="0"/>
              <a:t>διαστημα</a:t>
            </a:r>
            <a:r>
              <a:rPr lang="el-GR" dirty="0" smtClean="0"/>
              <a:t> που απαιτείται  από την </a:t>
            </a:r>
            <a:r>
              <a:rPr lang="el-GR" dirty="0" err="1" smtClean="0"/>
              <a:t>επιχειρηση</a:t>
            </a:r>
            <a:r>
              <a:rPr lang="el-GR" dirty="0" smtClean="0"/>
              <a:t> για να επεξεργαστεί την επιταγή του </a:t>
            </a:r>
            <a:r>
              <a:rPr lang="el-GR" dirty="0" err="1" smtClean="0"/>
              <a:t>πελατη</a:t>
            </a:r>
            <a:r>
              <a:rPr lang="el-GR" dirty="0" smtClean="0"/>
              <a:t> </a:t>
            </a:r>
            <a:r>
              <a:rPr lang="el-GR" dirty="0" err="1" smtClean="0"/>
              <a:t>εως</a:t>
            </a:r>
            <a:r>
              <a:rPr lang="el-GR" dirty="0" smtClean="0"/>
              <a:t> ότου την </a:t>
            </a:r>
            <a:r>
              <a:rPr lang="el-GR" dirty="0" err="1" smtClean="0"/>
              <a:t>καταθεσει</a:t>
            </a:r>
            <a:r>
              <a:rPr lang="el-GR" dirty="0" smtClean="0"/>
              <a:t>  στην </a:t>
            </a:r>
            <a:r>
              <a:rPr lang="el-GR" dirty="0" err="1" smtClean="0"/>
              <a:t>τραπεζα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3. Το </a:t>
            </a:r>
            <a:r>
              <a:rPr lang="en-US" dirty="0" smtClean="0"/>
              <a:t>float </a:t>
            </a:r>
            <a:r>
              <a:rPr lang="el-GR" dirty="0" err="1" smtClean="0"/>
              <a:t>διεκπεραιωσης</a:t>
            </a:r>
            <a:r>
              <a:rPr lang="el-GR" dirty="0" smtClean="0"/>
              <a:t> </a:t>
            </a:r>
            <a:r>
              <a:rPr lang="el-GR" dirty="0" err="1" smtClean="0"/>
              <a:t>δημιουργειται</a:t>
            </a:r>
            <a:r>
              <a:rPr lang="el-GR" dirty="0" smtClean="0"/>
              <a:t> από το </a:t>
            </a:r>
            <a:r>
              <a:rPr lang="el-GR" dirty="0" err="1" smtClean="0"/>
              <a:t>χρονικο</a:t>
            </a:r>
            <a:r>
              <a:rPr lang="el-GR" dirty="0" smtClean="0"/>
              <a:t> </a:t>
            </a:r>
            <a:r>
              <a:rPr lang="el-GR" dirty="0" err="1" smtClean="0"/>
              <a:t>διαστημα</a:t>
            </a:r>
            <a:r>
              <a:rPr lang="el-GR" dirty="0" smtClean="0"/>
              <a:t> που απαιτείται  για μια </a:t>
            </a:r>
            <a:r>
              <a:rPr lang="el-GR" dirty="0" err="1" smtClean="0"/>
              <a:t>επιταγη</a:t>
            </a:r>
            <a:r>
              <a:rPr lang="el-GR" dirty="0" smtClean="0"/>
              <a:t> να εκκαθαριστεί </a:t>
            </a:r>
            <a:r>
              <a:rPr lang="el-GR" dirty="0" err="1" smtClean="0"/>
              <a:t>μεσω</a:t>
            </a:r>
            <a:r>
              <a:rPr lang="el-GR" dirty="0" smtClean="0"/>
              <a:t> του </a:t>
            </a:r>
            <a:r>
              <a:rPr lang="el-GR" dirty="0" err="1" smtClean="0"/>
              <a:t>τραπεζικου</a:t>
            </a:r>
            <a:r>
              <a:rPr lang="el-GR" dirty="0" smtClean="0"/>
              <a:t> </a:t>
            </a:r>
            <a:r>
              <a:rPr lang="el-GR" dirty="0" err="1" smtClean="0"/>
              <a:t>συστηματος</a:t>
            </a:r>
            <a:r>
              <a:rPr lang="el-GR" dirty="0" smtClean="0"/>
              <a:t> </a:t>
            </a:r>
            <a:r>
              <a:rPr lang="el-GR" dirty="0" err="1" smtClean="0"/>
              <a:t>ετσι</a:t>
            </a:r>
            <a:r>
              <a:rPr lang="el-GR" dirty="0" smtClean="0"/>
              <a:t> ώστε το </a:t>
            </a:r>
            <a:r>
              <a:rPr lang="el-GR" dirty="0" err="1" smtClean="0"/>
              <a:t>ποσο</a:t>
            </a:r>
            <a:r>
              <a:rPr lang="el-GR" dirty="0" smtClean="0"/>
              <a:t> να είναι </a:t>
            </a:r>
            <a:r>
              <a:rPr lang="el-GR" dirty="0" err="1" smtClean="0"/>
              <a:t>διαθεσιμο</a:t>
            </a:r>
            <a:r>
              <a:rPr lang="el-GR" dirty="0" smtClean="0"/>
              <a:t> για στην εταιρεία.</a:t>
            </a:r>
          </a:p>
          <a:p>
            <a:pPr marL="0" indent="0">
              <a:buNone/>
            </a:pPr>
            <a:r>
              <a:rPr lang="el-GR" dirty="0" smtClean="0"/>
              <a:t>4. ΤΟ </a:t>
            </a:r>
            <a:r>
              <a:rPr lang="en-US" dirty="0" smtClean="0"/>
              <a:t>float </a:t>
            </a:r>
            <a:r>
              <a:rPr lang="el-GR" dirty="0" err="1" smtClean="0"/>
              <a:t>πληρωμης</a:t>
            </a:r>
            <a:r>
              <a:rPr lang="el-GR" dirty="0" smtClean="0"/>
              <a:t> </a:t>
            </a:r>
            <a:r>
              <a:rPr lang="el-GR" dirty="0" err="1" smtClean="0"/>
              <a:t>προερχεται</a:t>
            </a:r>
            <a:r>
              <a:rPr lang="el-GR" dirty="0" smtClean="0"/>
              <a:t> από το </a:t>
            </a:r>
            <a:r>
              <a:rPr lang="el-GR" dirty="0" err="1" smtClean="0"/>
              <a:t>γεγονος</a:t>
            </a:r>
            <a:r>
              <a:rPr lang="el-GR" dirty="0" smtClean="0"/>
              <a:t> ότι το </a:t>
            </a:r>
            <a:r>
              <a:rPr lang="el-GR" dirty="0" err="1" smtClean="0"/>
              <a:t>ποσο</a:t>
            </a:r>
            <a:r>
              <a:rPr lang="el-GR" dirty="0" smtClean="0"/>
              <a:t> που </a:t>
            </a:r>
            <a:r>
              <a:rPr lang="el-GR" dirty="0" err="1" smtClean="0"/>
              <a:t>αναγραφετει</a:t>
            </a:r>
            <a:r>
              <a:rPr lang="el-GR" dirty="0" smtClean="0"/>
              <a:t> μια </a:t>
            </a:r>
            <a:r>
              <a:rPr lang="el-GR" dirty="0" err="1" smtClean="0"/>
              <a:t>επιταγη</a:t>
            </a:r>
            <a:r>
              <a:rPr lang="el-GR" dirty="0" smtClean="0"/>
              <a:t> </a:t>
            </a:r>
            <a:r>
              <a:rPr lang="el-GR" dirty="0" err="1" smtClean="0"/>
              <a:t>πληρωμης</a:t>
            </a:r>
            <a:r>
              <a:rPr lang="el-GR" dirty="0" smtClean="0"/>
              <a:t> της </a:t>
            </a:r>
            <a:r>
              <a:rPr lang="el-GR" dirty="0" err="1" smtClean="0"/>
              <a:t>εταιρειας</a:t>
            </a:r>
            <a:r>
              <a:rPr lang="el-GR" dirty="0" smtClean="0"/>
              <a:t>  </a:t>
            </a:r>
            <a:r>
              <a:rPr lang="el-GR" dirty="0" err="1" smtClean="0"/>
              <a:t>παραμενει</a:t>
            </a:r>
            <a:r>
              <a:rPr lang="el-GR" dirty="0" smtClean="0"/>
              <a:t> στον </a:t>
            </a:r>
            <a:r>
              <a:rPr lang="el-GR" dirty="0" err="1" smtClean="0"/>
              <a:t>τραπεζικο</a:t>
            </a:r>
            <a:r>
              <a:rPr lang="el-GR" dirty="0" smtClean="0"/>
              <a:t> </a:t>
            </a:r>
            <a:r>
              <a:rPr lang="el-GR" dirty="0" err="1" smtClean="0"/>
              <a:t>λογαριασμο</a:t>
            </a:r>
            <a:r>
              <a:rPr lang="el-GR" dirty="0" smtClean="0"/>
              <a:t> της </a:t>
            </a:r>
            <a:r>
              <a:rPr lang="el-GR" dirty="0" err="1" smtClean="0"/>
              <a:t>εταιρειας</a:t>
            </a:r>
            <a:r>
              <a:rPr lang="el-GR" dirty="0" smtClean="0"/>
              <a:t> </a:t>
            </a:r>
            <a:r>
              <a:rPr lang="el-GR" dirty="0" err="1" smtClean="0"/>
              <a:t>εως</a:t>
            </a:r>
            <a:r>
              <a:rPr lang="el-GR" dirty="0" smtClean="0"/>
              <a:t> </a:t>
            </a:r>
            <a:r>
              <a:rPr lang="el-GR" dirty="0" err="1" smtClean="0"/>
              <a:t>οτου</a:t>
            </a:r>
            <a:r>
              <a:rPr lang="el-GR" dirty="0" smtClean="0"/>
              <a:t> η </a:t>
            </a:r>
            <a:r>
              <a:rPr lang="el-GR" dirty="0" err="1" smtClean="0"/>
              <a:t>επιταγη</a:t>
            </a:r>
            <a:r>
              <a:rPr lang="el-GR" dirty="0" smtClean="0"/>
              <a:t> εκκαθαριστεί από τις </a:t>
            </a:r>
            <a:r>
              <a:rPr lang="el-GR" dirty="0" err="1" smtClean="0"/>
              <a:t>τραπεζες</a:t>
            </a:r>
            <a:r>
              <a:rPr lang="el-GR" dirty="0" smtClean="0"/>
              <a:t>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850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</a:t>
            </a:r>
            <a:r>
              <a:rPr lang="el-GR" dirty="0" err="1" smtClean="0"/>
              <a:t>αραδειγμα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Η ΕΤΑΙΡΕΙΑ ΩΜΕΓΑ ΕΙΧΕ ΠΩΛΗΣΕΙΣ 60 ΕΚ. ΕΥΡΩ. ΕΆΝ ΑΥΤΉ Η ΕΤΑΙΡΕΙΑ ΚΑΤΆ ΤΟ ΠΕΡΑΣΜΕΝΟ </a:t>
            </a:r>
            <a:r>
              <a:rPr lang="el-GR" dirty="0" err="1" smtClean="0"/>
              <a:t>ΕΤΟς</a:t>
            </a:r>
            <a:r>
              <a:rPr lang="el-GR" dirty="0" smtClean="0"/>
              <a:t> ΚΑΤΟΘΡΩΝΕ ΝΑ ΜΕΙΩΣΕΙ ΤΟ </a:t>
            </a:r>
            <a:r>
              <a:rPr lang="en-US" dirty="0" smtClean="0"/>
              <a:t>FLOAT</a:t>
            </a:r>
            <a:r>
              <a:rPr lang="el-GR" dirty="0" smtClean="0"/>
              <a:t> ΚΑΤΆ ΜΙΑ ΗΜΕΡΑ ΤΟΤΕ ΠΟΣΑ ΚΕΦΑΛΑΙΑ ΘΑ ΑΠΕΛΕΥΘΕΡΩΝΟΤΑΝ;. ΕΆΝ ΑΥΤΆ ΤΑ ΚΕΦΑΛΑΙΑ ΕΠΕΝΔΥΘΟΥΝ ΜΕ ΕΠΙΤΟΚΙΟ 6% ΠΟΙΟ ΘΑ ΗΤΑΝ ΤΟ ΩΦΕΛΟΣ Της ΕΤΑΙΡΕΙΑΣ;</a:t>
            </a:r>
          </a:p>
          <a:p>
            <a:r>
              <a:rPr lang="el-GR" dirty="0" smtClean="0"/>
              <a:t>ΚΕΦΑΛΑΙΑ=ΕΤΗΣΙΑ ΕΣΟΔΑ/ΗΜΕΡΕΣ ΕΤΟΥΣ= 60.000.000/365=164.383,56 ΕΥΡΩ</a:t>
            </a:r>
          </a:p>
          <a:p>
            <a:r>
              <a:rPr lang="el-GR" dirty="0" smtClean="0"/>
              <a:t>ΤΟ ΠΟΣΟ ΤΩΝ 164.383,36 ΑΝΤΙΠΡΟΣΩΠΕΥΕΙ ΤΙΣ ΠΩΛΗΣΕΙ Της ΗΜΕΡΑΣ. ΕΆΝ ΑΥΤΌ ΕΠΕΝΔΥΘΕΙ ΜΕ ΕΠΙΤΟΚΙΟ 6% ΤΟ ΕΤΟΣ ΤΟΤΕ Η ΕΤΗΣΙΑ ΑΞΙΑ ΤΗΣ ΜΕΙΩΣΗΣ ΤΟΥ </a:t>
            </a:r>
            <a:r>
              <a:rPr lang="en-US" dirty="0" smtClean="0"/>
              <a:t>FLOAT </a:t>
            </a:r>
            <a:r>
              <a:rPr lang="el-GR" dirty="0" smtClean="0"/>
              <a:t>Της ΔΕΔΟΜΕΝΗΣ ΕΤΑΙΡΙΑΣ ΚΑΤΆ ΜΙΑ ΗΜΕΡΑ ΘΑ ΑΠΟΦΕΡΕΙ ΕΞΟΙΚΟΝΟΜΗΣΗ ΙΣΗ ΜΕ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8843301"/>
      </p:ext>
    </p:extLst>
  </p:cSld>
  <p:clrMapOvr>
    <a:masterClrMapping/>
  </p:clrMapOvr>
</p:sld>
</file>

<file path=ppt/theme/theme1.xml><?xml version="1.0" encoding="utf-8"?>
<a:theme xmlns:a="http://schemas.openxmlformats.org/drawingml/2006/main" name="Τομή">
  <a:themeElements>
    <a:clrScheme name="Τομή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Τομή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Τομή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217</TotalTime>
  <Words>927</Words>
  <Application>Microsoft Office PowerPoint</Application>
  <PresentationFormat>Ευρεία οθόνη</PresentationFormat>
  <Paragraphs>77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3" baseType="lpstr">
      <vt:lpstr>Century Gothic</vt:lpstr>
      <vt:lpstr>Wingdings 3</vt:lpstr>
      <vt:lpstr>Τομή</vt:lpstr>
      <vt:lpstr>ΔΙΟΙΚΗΣΗ ΔΙΑΘΕΣΙΜΩΝ</vt:lpstr>
      <vt:lpstr>Παρουσίαση του PowerPoint</vt:lpstr>
      <vt:lpstr>Παρουσίαση του PowerPoint</vt:lpstr>
      <vt:lpstr>ΛΟΓΟΙ ΔΙΑΚΡΑΤΗΣΗΣ ΡΕΥΣΤΩΝ ΔΙΑΘΕΣΙΜΩΝ</vt:lpstr>
      <vt:lpstr>Παρουσίαση του PowerPoint</vt:lpstr>
      <vt:lpstr>ΔΙΑΔΙΚΑΣΙΑ ΕΠΙΣΠΕΥΣΗΣ ΕΙΣΠΡΑΞΕΩΝ ΚΑΙ ΚΑΘΥΣΤΕΡΗΣΗΣ ΠΛΗΡΩΜΩΝ</vt:lpstr>
      <vt:lpstr>Παρουσίαση του PowerPoint</vt:lpstr>
      <vt:lpstr>Παρουσίαση του PowerPoint</vt:lpstr>
      <vt:lpstr>Παραδειγμα</vt:lpstr>
      <vt:lpstr>Παρουσίαση του PowerPoint</vt:lpstr>
      <vt:lpstr>Παρουσίαση του PowerPoint</vt:lpstr>
      <vt:lpstr>ΜΕΘΟΔΟΙ ΚΑΘΥΣΤΕΡΗΣΗΣ ΠΛΗΡΩΜΩΝ</vt:lpstr>
      <vt:lpstr>ΑΣΚΗΣΗ</vt:lpstr>
      <vt:lpstr>Παρουσίαση του PowerPoint</vt:lpstr>
      <vt:lpstr>ΛΥΣΗ</vt:lpstr>
      <vt:lpstr>ΑΞΙΟΛΟΓΗΣΗ ΤΟΥ ΚΟΣΤΟΥΣ</vt:lpstr>
      <vt:lpstr>Παρουσίαση του PowerPoint</vt:lpstr>
      <vt:lpstr>Παραδειγμα</vt:lpstr>
      <vt:lpstr>Λυση 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ΔΙΟΙΚΗΣΗ ΔΙΑΘΕΣΙΜΩΝ</dc:title>
  <dc:creator>KARTALIS NIKOLAOS</dc:creator>
  <cp:lastModifiedBy>KARTALIS NIKOLAOS</cp:lastModifiedBy>
  <cp:revision>17</cp:revision>
  <dcterms:created xsi:type="dcterms:W3CDTF">2020-05-24T08:15:51Z</dcterms:created>
  <dcterms:modified xsi:type="dcterms:W3CDTF">2020-05-25T11:31:41Z</dcterms:modified>
</cp:coreProperties>
</file>