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682699-11D7-47BC-AC5B-B9500E822D0C}" type="datetimeFigureOut">
              <a:rPr lang="el-GR" smtClean="0"/>
              <a:t>11/11/2018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87EF3-AE44-48D3-8A5E-847FCA84D277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827584" y="2924944"/>
            <a:ext cx="7992888" cy="3384376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Μάθημα: Μεθοδολογία Έρευνας Κοινωνικών Επιστημών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l-GR" b="1" dirty="0" smtClean="0"/>
          </a:p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Διδάσκουσα</a:t>
            </a:r>
          </a:p>
          <a:p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Δρ. Γεωργία Κηπουροπούλου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2043658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0000"/>
                </a:solidFill>
              </a:rPr>
              <a:t>ΤΕΙ ΔΥΤΙΚΗΣ ΜΑΚΕΔΟΝΙΑΣ</a:t>
            </a:r>
            <a:br>
              <a:rPr lang="el-GR" sz="4000" b="1" dirty="0" smtClean="0">
                <a:solidFill>
                  <a:srgbClr val="FF0000"/>
                </a:solidFill>
              </a:rPr>
            </a:br>
            <a:r>
              <a:rPr lang="el-GR" sz="4000" b="1" dirty="0" smtClean="0">
                <a:solidFill>
                  <a:srgbClr val="FF0000"/>
                </a:solidFill>
              </a:rPr>
              <a:t>Τμήμα: ΤΕΧΝΟΛΟΓΩΝ ΓΕΩΠΟΝΩΝ</a:t>
            </a:r>
            <a:r>
              <a:rPr lang="el-GR" sz="4000" b="1" dirty="0" smtClean="0">
                <a:solidFill>
                  <a:schemeClr val="bg1"/>
                </a:solidFill>
              </a:rPr>
              <a:t/>
            </a:r>
            <a:br>
              <a:rPr lang="el-GR" sz="4000" b="1" dirty="0" smtClean="0">
                <a:solidFill>
                  <a:schemeClr val="bg1"/>
                </a:solidFill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579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1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Ερώτηση που απευθύνεται σε ανδρικό πληθυσμό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i="1" dirty="0" smtClean="0"/>
              <a:t>Ποιο είδος μηνιαίων περιοδικών προτιμάτε;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Τεχνολογίας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Οικογενειακά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Παιδικά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Γυναικεία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Αθλητικά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πολιτικά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1931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2</a:t>
            </a:r>
            <a:b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07288" cy="4525963"/>
          </a:xfrm>
        </p:spPr>
        <p:txBody>
          <a:bodyPr/>
          <a:lstStyle/>
          <a:p>
            <a:r>
              <a:rPr lang="el-GR" dirty="0" smtClean="0"/>
              <a:t>Ερώτηση που απευθύνεται σε γονείς: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i="1" dirty="0" smtClean="0"/>
              <a:t>Πιστεύετε ότι οι γονείς πρέπει να επαγρυπνούν για τη σωστή διαπαιδαγώγηση των παιδιών τους;</a:t>
            </a:r>
          </a:p>
          <a:p>
            <a:pPr marL="0" indent="0">
              <a:buNone/>
            </a:pPr>
            <a:r>
              <a:rPr lang="el-GR" dirty="0" smtClean="0"/>
              <a:t>         Ναι                               Όχι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3741438" y="364502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/>
          <p:cNvSpPr/>
          <p:nvPr/>
        </p:nvSpPr>
        <p:spPr>
          <a:xfrm>
            <a:off x="611560" y="364502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398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3 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r>
              <a:rPr lang="el-GR" dirty="0" smtClean="0"/>
              <a:t>Ερώτηση που απευθύνεται σε άτομα άνω των 18 ετών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i="1" dirty="0" smtClean="0"/>
              <a:t>Τι θα προτιμούσατε μεταξύ των δύο ενδεχομένων;</a:t>
            </a:r>
          </a:p>
          <a:p>
            <a:pPr marL="0" indent="0">
              <a:buNone/>
            </a:pPr>
            <a:endParaRPr lang="el-GR" i="1" dirty="0" smtClean="0"/>
          </a:p>
          <a:p>
            <a:pPr marL="0" indent="0">
              <a:buNone/>
            </a:pPr>
            <a:r>
              <a:rPr lang="el-GR" i="1" dirty="0" smtClean="0"/>
              <a:t>α. Το κόμμα Χ να πάρει την εξουσία</a:t>
            </a:r>
          </a:p>
          <a:p>
            <a:pPr marL="0" indent="0">
              <a:buNone/>
            </a:pPr>
            <a:r>
              <a:rPr lang="el-GR" i="1" dirty="0" smtClean="0"/>
              <a:t>β. Η χώρα να βυθιστεί στην αναρχία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308789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4 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 Ερώτηση που απευθύνεται σε άτομα άνω των 18 ετών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 smtClean="0"/>
              <a:t>Θεωρείτε ότι η  συνεργασία με τη Γερμανία για την Ευρωπαϊκή ασφάλεια είναι επιθυμητή;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3415241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5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Ερώτηση που απευθύνεται σε έγγαμους άνδρες 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i="1" dirty="0" smtClean="0"/>
              <a:t>Θα δεχόσασταν η σύζυγός σας να συνεισφέρει χρηματικά στο σπίτι, ενόσω εσείς θα ασχολούσαστε με τα οικιακά;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1691161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6 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Ερώτηση που απευθύνεται σε εκπαιδευτικούς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i="1" dirty="0" smtClean="0"/>
              <a:t>Δε νομίζετε ότι θα πρέπει να γίνεται συνεχής επιμόρφωση εκπαιδευτικών;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1489568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7 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Ερώτηση που απευθύνεται σε άτομα άνω των 18 ετών και κάνουν χρήση του διαδικτύου</a:t>
            </a:r>
          </a:p>
          <a:p>
            <a:endParaRPr lang="el-GR" b="1" i="1" dirty="0"/>
          </a:p>
          <a:p>
            <a:pPr marL="0" indent="0">
              <a:buNone/>
            </a:pPr>
            <a:r>
              <a:rPr lang="el-GR" i="1" dirty="0" smtClean="0"/>
              <a:t>Χρησιμοποιείτε το διαδίκτυο για την ενημέρωση και τη ψυχαγωγία σας;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205388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Άσκηση 8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Ερώτηση που απευθύνεται σε άτομα άνω των 18 ετών και κάνουν χρήση του διαδικτύου.</a:t>
            </a:r>
          </a:p>
          <a:p>
            <a:pPr marL="0" indent="0">
              <a:buNone/>
            </a:pPr>
            <a:endParaRPr lang="el-GR" i="1" dirty="0" smtClean="0"/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endParaRPr lang="el-GR" i="1" dirty="0" smtClean="0"/>
          </a:p>
          <a:p>
            <a:pPr marL="0" indent="0">
              <a:buNone/>
            </a:pPr>
            <a:r>
              <a:rPr lang="el-GR" i="1" dirty="0" smtClean="0"/>
              <a:t>Συμφωνείτε ότι κυριότερο πλεονέκτημα του διαδικτύου είναι ο πλουραλισμός της πληροφόρησης;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 smtClean="0"/>
              <a:t>          Ναι                              Όχι</a:t>
            </a:r>
            <a:endParaRPr lang="el-GR" i="1" dirty="0"/>
          </a:p>
        </p:txBody>
      </p:sp>
      <p:sp>
        <p:nvSpPr>
          <p:cNvPr id="4" name="Ορθογώνιο 3"/>
          <p:cNvSpPr/>
          <p:nvPr/>
        </p:nvSpPr>
        <p:spPr>
          <a:xfrm>
            <a:off x="683568" y="5379388"/>
            <a:ext cx="4320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/>
          <p:cNvSpPr/>
          <p:nvPr/>
        </p:nvSpPr>
        <p:spPr>
          <a:xfrm>
            <a:off x="3779912" y="5476310"/>
            <a:ext cx="4320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4587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46</TotalTime>
  <Words>221</Words>
  <Application>Microsoft Office PowerPoint</Application>
  <PresentationFormat>Προβολή στην οθόνη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Δημοτικός</vt:lpstr>
      <vt:lpstr>ΤΕΙ ΔΥΤΙΚΗΣ ΜΑΚΕΔΟΝΙΑΣ Τμήμα: ΤΕΧΝΟΛΟΓΩΝ ΓΕΩΠΟΝΩΝ </vt:lpstr>
      <vt:lpstr>Άσκηση 1</vt:lpstr>
      <vt:lpstr>Άσκηση 2 </vt:lpstr>
      <vt:lpstr>Άσκηση 3 </vt:lpstr>
      <vt:lpstr>Άσκηση 4 </vt:lpstr>
      <vt:lpstr>Άσκηση 5 </vt:lpstr>
      <vt:lpstr>Άσκηση 6 </vt:lpstr>
      <vt:lpstr>Άσκηση 7 </vt:lpstr>
      <vt:lpstr>Άσκηση 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Vasilis</dc:creator>
  <cp:lastModifiedBy>Vasilis</cp:lastModifiedBy>
  <cp:revision>5</cp:revision>
  <dcterms:created xsi:type="dcterms:W3CDTF">2018-11-11T17:32:53Z</dcterms:created>
  <dcterms:modified xsi:type="dcterms:W3CDTF">2018-11-11T18:18:56Z</dcterms:modified>
</cp:coreProperties>
</file>