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8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A012CDF-5789-4A1E-A865-55A38F170ADC}" type="datetimeFigureOut">
              <a:rPr lang="el-GR" smtClean="0"/>
              <a:t>22/10/2018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21012F-6D23-4EDD-B7BA-D782D4FE7E19}" type="slidenum">
              <a:rPr lang="el-GR" smtClean="0"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2CDF-5789-4A1E-A865-55A38F170ADC}" type="datetimeFigureOut">
              <a:rPr lang="el-GR" smtClean="0"/>
              <a:t>22/10/2018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12F-6D23-4EDD-B7BA-D782D4FE7E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2CDF-5789-4A1E-A865-55A38F170ADC}" type="datetimeFigureOut">
              <a:rPr lang="el-GR" smtClean="0"/>
              <a:t>22/10/2018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12F-6D23-4EDD-B7BA-D782D4FE7E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2CDF-5789-4A1E-A865-55A38F170ADC}" type="datetimeFigureOut">
              <a:rPr lang="el-GR" smtClean="0"/>
              <a:t>22/10/2018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12F-6D23-4EDD-B7BA-D782D4FE7E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2CDF-5789-4A1E-A865-55A38F170ADC}" type="datetimeFigureOut">
              <a:rPr lang="el-GR" smtClean="0"/>
              <a:t>22/10/2018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12F-6D23-4EDD-B7BA-D782D4FE7E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2CDF-5789-4A1E-A865-55A38F170ADC}" type="datetimeFigureOut">
              <a:rPr lang="el-GR" smtClean="0"/>
              <a:t>22/10/2018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12F-6D23-4EDD-B7BA-D782D4FE7E1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2CDF-5789-4A1E-A865-55A38F170ADC}" type="datetimeFigureOut">
              <a:rPr lang="el-GR" smtClean="0"/>
              <a:t>22/10/2018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12F-6D23-4EDD-B7BA-D782D4FE7E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2CDF-5789-4A1E-A865-55A38F170ADC}" type="datetimeFigureOut">
              <a:rPr lang="el-GR" smtClean="0"/>
              <a:t>22/10/2018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12F-6D23-4EDD-B7BA-D782D4FE7E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2CDF-5789-4A1E-A865-55A38F170ADC}" type="datetimeFigureOut">
              <a:rPr lang="el-GR" smtClean="0"/>
              <a:t>22/10/2018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12F-6D23-4EDD-B7BA-D782D4FE7E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2CDF-5789-4A1E-A865-55A38F170ADC}" type="datetimeFigureOut">
              <a:rPr lang="el-GR" smtClean="0"/>
              <a:t>22/10/2018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12F-6D23-4EDD-B7BA-D782D4FE7E19}" type="slidenum">
              <a:rPr lang="el-GR" smtClean="0"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2CDF-5789-4A1E-A865-55A38F170ADC}" type="datetimeFigureOut">
              <a:rPr lang="el-GR" smtClean="0"/>
              <a:t>22/10/2018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12F-6D23-4EDD-B7BA-D782D4FE7E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A012CDF-5789-4A1E-A865-55A38F170ADC}" type="datetimeFigureOut">
              <a:rPr lang="el-GR" smtClean="0"/>
              <a:t>22/10/2018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521012F-6D23-4EDD-B7BA-D782D4FE7E1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08004" y="188640"/>
            <a:ext cx="3600400" cy="1586657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ΤΕΙ ΔΥΤΙΚΗΣ ΜΑΚΕΔΟΝΙΑΣ</a:t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>Τμήμα </a:t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>ΤΕΧΝΟΛΟΓΩΝ ΓΕΩΠΟΝΩΝ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-36512" y="764704"/>
            <a:ext cx="4572000" cy="864096"/>
          </a:xfrm>
        </p:spPr>
        <p:txBody>
          <a:bodyPr>
            <a:normAutofit fontScale="25000" lnSpcReduction="20000"/>
          </a:bodyPr>
          <a:lstStyle/>
          <a:p>
            <a:r>
              <a:rPr lang="el-GR" sz="11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Μεθοδολογία Έρευνας Κοινωνικών Επιστημών</a:t>
            </a:r>
            <a:r>
              <a:rPr lang="el-GR" sz="11200" b="1" dirty="0" smtClean="0"/>
              <a:t/>
            </a:r>
            <a:br>
              <a:rPr lang="el-GR" sz="11200" b="1" dirty="0" smtClean="0"/>
            </a:br>
            <a:endParaRPr lang="el-GR" sz="11200" dirty="0" smtClean="0"/>
          </a:p>
          <a:p>
            <a:endParaRPr lang="en-US" sz="14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2924944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</a:rPr>
              <a:t>Παράδειγμα Έρευνας Αγοράς</a:t>
            </a:r>
            <a:endParaRPr lang="el-GR" sz="36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81128"/>
            <a:ext cx="5220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Διδάσκουσα</a:t>
            </a:r>
          </a:p>
          <a:p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Δρ. Γεωργία Κηπουροπούλου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7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16632"/>
            <a:ext cx="7848871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7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632"/>
            <a:ext cx="7776863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16632"/>
            <a:ext cx="8136903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6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0"/>
            <a:ext cx="7704855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5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16632"/>
            <a:ext cx="7704855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2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16632"/>
            <a:ext cx="7416823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16632"/>
            <a:ext cx="7560839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1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</TotalTime>
  <Words>15</Words>
  <Application>Microsoft Office PowerPoint</Application>
  <PresentationFormat>Προβολή στην οθόνη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Austin</vt:lpstr>
      <vt:lpstr>ΤΕΙ ΔΥΤΙΚΗΣ ΜΑΚΕΔΟΝΙΑΣ Τμήμα  ΤΕΧΝΟΛΟΓΩΝ ΓΕΩΠΟΝΩΝ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ΤΕΙ ΔΥΤΙΚΗΣ ΜΑΚΕΔΟΝΙΑΣ Τμήμα: ΤΕΧΝΟΛΟΓΩΝ ΓΕΩΠΟΝΩΝ</dc:title>
  <dc:creator>Vasilis</dc:creator>
  <cp:lastModifiedBy>Vasilis</cp:lastModifiedBy>
  <cp:revision>2</cp:revision>
  <dcterms:created xsi:type="dcterms:W3CDTF">2018-10-22T06:11:28Z</dcterms:created>
  <dcterms:modified xsi:type="dcterms:W3CDTF">2018-10-22T06:20:24Z</dcterms:modified>
</cp:coreProperties>
</file>