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80" y="-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6A012CDF-5789-4A1E-A865-55A38F170ADC}" type="datetimeFigureOut">
              <a:rPr lang="el-GR" smtClean="0"/>
              <a:t>22/10/2018</a:t>
            </a:fld>
            <a:endParaRPr lang="el-GR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9521012F-6D23-4EDD-B7BA-D782D4FE7E19}" type="slidenum">
              <a:rPr lang="el-GR" smtClean="0"/>
              <a:t>‹#›</a:t>
            </a:fld>
            <a:endParaRPr lang="el-GR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12CDF-5789-4A1E-A865-55A38F170ADC}" type="datetimeFigureOut">
              <a:rPr lang="el-GR" smtClean="0"/>
              <a:t>22/10/2018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1012F-6D23-4EDD-B7BA-D782D4FE7E19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12CDF-5789-4A1E-A865-55A38F170ADC}" type="datetimeFigureOut">
              <a:rPr lang="el-GR" smtClean="0"/>
              <a:t>22/10/2018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1012F-6D23-4EDD-B7BA-D782D4FE7E19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12CDF-5789-4A1E-A865-55A38F170ADC}" type="datetimeFigureOut">
              <a:rPr lang="el-GR" smtClean="0"/>
              <a:t>22/10/2018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1012F-6D23-4EDD-B7BA-D782D4FE7E19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12CDF-5789-4A1E-A865-55A38F170ADC}" type="datetimeFigureOut">
              <a:rPr lang="el-GR" smtClean="0"/>
              <a:t>22/10/2018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1012F-6D23-4EDD-B7BA-D782D4FE7E19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12CDF-5789-4A1E-A865-55A38F170ADC}" type="datetimeFigureOut">
              <a:rPr lang="el-GR" smtClean="0"/>
              <a:t>22/10/2018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1012F-6D23-4EDD-B7BA-D782D4FE7E1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12CDF-5789-4A1E-A865-55A38F170ADC}" type="datetimeFigureOut">
              <a:rPr lang="el-GR" smtClean="0"/>
              <a:t>22/10/2018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1012F-6D23-4EDD-B7BA-D782D4FE7E19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12CDF-5789-4A1E-A865-55A38F170ADC}" type="datetimeFigureOut">
              <a:rPr lang="el-GR" smtClean="0"/>
              <a:t>22/10/2018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1012F-6D23-4EDD-B7BA-D782D4FE7E19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12CDF-5789-4A1E-A865-55A38F170ADC}" type="datetimeFigureOut">
              <a:rPr lang="el-GR" smtClean="0"/>
              <a:t>22/10/2018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1012F-6D23-4EDD-B7BA-D782D4FE7E19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12CDF-5789-4A1E-A865-55A38F170ADC}" type="datetimeFigureOut">
              <a:rPr lang="el-GR" smtClean="0"/>
              <a:t>22/10/2018</a:t>
            </a:fld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1012F-6D23-4EDD-B7BA-D782D4FE7E19}" type="slidenum">
              <a:rPr lang="el-GR" smtClean="0"/>
              <a:t>‹#›</a:t>
            </a:fld>
            <a:endParaRPr lang="el-GR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μια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12CDF-5789-4A1E-A865-55A38F170ADC}" type="datetimeFigureOut">
              <a:rPr lang="el-GR" smtClean="0"/>
              <a:t>22/10/2018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1012F-6D23-4EDD-B7BA-D782D4FE7E19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6A012CDF-5789-4A1E-A865-55A38F170ADC}" type="datetimeFigureOut">
              <a:rPr lang="el-GR" smtClean="0"/>
              <a:t>22/10/2018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9521012F-6D23-4EDD-B7BA-D782D4FE7E19}" type="slidenum">
              <a:rPr lang="el-GR" smtClean="0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4608004" y="188640"/>
            <a:ext cx="3600400" cy="1586657"/>
          </a:xfrm>
        </p:spPr>
        <p:txBody>
          <a:bodyPr>
            <a:normAutofit fontScale="90000"/>
          </a:bodyPr>
          <a:lstStyle/>
          <a:p>
            <a:pPr algn="ctr"/>
            <a:r>
              <a:rPr lang="el-GR" sz="2400" b="1" dirty="0" smtClean="0">
                <a:solidFill>
                  <a:schemeClr val="bg1"/>
                </a:solidFill>
              </a:rPr>
              <a:t>ΤΕΙ ΔΥΤΙΚΗΣ ΜΑΚΕΔΟΝΙΑΣ</a:t>
            </a:r>
            <a:br>
              <a:rPr lang="el-GR" sz="2400" b="1" dirty="0" smtClean="0">
                <a:solidFill>
                  <a:schemeClr val="bg1"/>
                </a:solidFill>
              </a:rPr>
            </a:br>
            <a:r>
              <a:rPr lang="el-GR" sz="2400" b="1" dirty="0" smtClean="0">
                <a:solidFill>
                  <a:schemeClr val="bg1"/>
                </a:solidFill>
              </a:rPr>
              <a:t>Τμήμα </a:t>
            </a:r>
            <a:br>
              <a:rPr lang="el-GR" sz="2400" b="1" dirty="0" smtClean="0">
                <a:solidFill>
                  <a:schemeClr val="bg1"/>
                </a:solidFill>
              </a:rPr>
            </a:br>
            <a:r>
              <a:rPr lang="el-GR" sz="2400" b="1" dirty="0" smtClean="0">
                <a:solidFill>
                  <a:schemeClr val="bg1"/>
                </a:solidFill>
              </a:rPr>
              <a:t>ΤΕΧΝΟΛΟΓΩΝ ΓΕΩΠΟΝΩΝ</a:t>
            </a:r>
            <a:endParaRPr lang="el-GR" sz="2400" dirty="0">
              <a:solidFill>
                <a:schemeClr val="bg1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-36512" y="764704"/>
            <a:ext cx="4572000" cy="864096"/>
          </a:xfrm>
        </p:spPr>
        <p:txBody>
          <a:bodyPr>
            <a:normAutofit fontScale="25000" lnSpcReduction="20000"/>
          </a:bodyPr>
          <a:lstStyle/>
          <a:p>
            <a:r>
              <a:rPr lang="el-GR" sz="11200" b="1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Μεθοδολογία Έρευνας Κοινωνικών Επιστημών</a:t>
            </a:r>
            <a:r>
              <a:rPr lang="el-GR" sz="11200" b="1" dirty="0" smtClean="0"/>
              <a:t/>
            </a:r>
            <a:br>
              <a:rPr lang="el-GR" sz="11200" b="1" dirty="0" smtClean="0"/>
            </a:br>
            <a:endParaRPr lang="el-GR" sz="11200" dirty="0" smtClean="0"/>
          </a:p>
          <a:p>
            <a:endParaRPr lang="en-US" sz="14400" b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sz="14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el-GR" dirty="0"/>
          </a:p>
        </p:txBody>
      </p:sp>
      <p:sp>
        <p:nvSpPr>
          <p:cNvPr id="6" name="TextBox 5"/>
          <p:cNvSpPr txBox="1"/>
          <p:nvPr/>
        </p:nvSpPr>
        <p:spPr>
          <a:xfrm>
            <a:off x="4788024" y="2924944"/>
            <a:ext cx="32403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3600" b="1" dirty="0" smtClean="0">
                <a:solidFill>
                  <a:srgbClr val="FF0000"/>
                </a:solidFill>
              </a:rPr>
              <a:t>Παράδειγμα Έρευνας Αγοράς</a:t>
            </a:r>
            <a:endParaRPr lang="el-GR" sz="3600" b="1" dirty="0" smtClean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4581128"/>
            <a:ext cx="52200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b="1" dirty="0" smtClean="0">
                <a:solidFill>
                  <a:schemeClr val="accent1">
                    <a:lumMod val="75000"/>
                  </a:schemeClr>
                </a:solidFill>
              </a:rPr>
              <a:t>Διδάσκουσα</a:t>
            </a:r>
          </a:p>
          <a:p>
            <a:r>
              <a:rPr lang="el-GR" sz="3200" b="1" dirty="0" smtClean="0">
                <a:solidFill>
                  <a:schemeClr val="accent1">
                    <a:lumMod val="75000"/>
                  </a:schemeClr>
                </a:solidFill>
              </a:rPr>
              <a:t>Δρ. Γεωργία Κηπουροπούλου</a:t>
            </a:r>
            <a:endParaRPr lang="en-US" sz="3200" b="1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12745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Θέση περιεχομένου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1560" y="116632"/>
            <a:ext cx="7848871" cy="655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9730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Θέση περιεχομένου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16632"/>
            <a:ext cx="7776863" cy="655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651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Θέση περιεχομένου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3568" y="116632"/>
            <a:ext cx="8136903" cy="655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3618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Θέση περιεχομένου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7584" y="0"/>
            <a:ext cx="7704855" cy="6597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4573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Θέση περιεχομένου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3568" y="116632"/>
            <a:ext cx="7704855" cy="655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2252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Θέση περιεχομένου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1600" y="116632"/>
            <a:ext cx="7416823" cy="640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180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Θέση περιεχομένου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3608" y="116632"/>
            <a:ext cx="7560839" cy="655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518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8</TotalTime>
  <Words>15</Words>
  <Application>Microsoft Office PowerPoint</Application>
  <PresentationFormat>Προβολή στην οθόνη (4:3)</PresentationFormat>
  <Paragraphs>6</Paragraphs>
  <Slides>8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8</vt:i4>
      </vt:variant>
    </vt:vector>
  </HeadingPairs>
  <TitlesOfParts>
    <vt:vector size="9" baseType="lpstr">
      <vt:lpstr>Austin</vt:lpstr>
      <vt:lpstr>ΤΕΙ ΔΥΤΙΚΗΣ ΜΑΚΕΔΟΝΙΑΣ Τμήμα  ΤΕΧΝΟΛΟΓΩΝ ΓΕΩΠΟΝΩΝ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ΤΕΙ ΔΥΤΙΚΗΣ ΜΑΚΕΔΟΝΙΑΣ Τμήμα: ΤΕΧΝΟΛΟΓΩΝ ΓΕΩΠΟΝΩΝ</dc:title>
  <dc:creator>Vasilis</dc:creator>
  <cp:lastModifiedBy>Vasilis</cp:lastModifiedBy>
  <cp:revision>2</cp:revision>
  <dcterms:created xsi:type="dcterms:W3CDTF">2018-10-22T06:11:28Z</dcterms:created>
  <dcterms:modified xsi:type="dcterms:W3CDTF">2018-10-22T06:20:24Z</dcterms:modified>
</cp:coreProperties>
</file>