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3" r:id="rId2"/>
    <p:sldId id="289" r:id="rId3"/>
    <p:sldId id="290" r:id="rId4"/>
    <p:sldId id="291" r:id="rId5"/>
    <p:sldId id="292" r:id="rId6"/>
    <p:sldId id="294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51749-A080-4204-95C2-298E242AF323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B3278-E594-4D84-B7F3-578A096857A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6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1D218-A448-4C45-BF0F-D4A479C7A0B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ABF0F-AD0D-4BAA-88E9-6C139568520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5F4B-B791-49DE-BBED-FEABF2A0654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8F94A-2052-4902-B985-0F243C7C69A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F433-ED7E-4C44-A889-DA44252D6C2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6595-46C5-48FF-84F7-4E210F06F6B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FE42-7962-46FF-BB94-79D32C8D2E3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BEF30-FBEC-4568-95CE-B445802DD67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AF1A-0E80-4F3A-936B-492230197E5C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D207-73DD-4472-9ECE-50D83DC5E76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6662E-D80E-4970-B67C-5AA590DB39F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0FFBC-20ED-4EA7-A805-11D3C7681A5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EFC6E-3DCE-4265-B2A7-88BBC9D41EE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../ANSWER%20KE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3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8"/>
            <a:ext cx="3286124" cy="5191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1357298"/>
            <a:ext cx="792961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/>
              <a:t>Free Answers</a:t>
            </a:r>
            <a:endParaRPr kumimoji="0" lang="el-GR" sz="2400" i="0" u="none" strike="noStrike" cap="none" normalizeH="0" baseline="0" dirty="0" smtClean="0">
              <a:ln>
                <a:noFill/>
              </a:ln>
              <a:effectLst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kumimoji="0" lang="en-GB" sz="24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lang="en-US" sz="2400" b="1" dirty="0" smtClean="0"/>
              <a:t>Experience/job </a:t>
            </a:r>
            <a:r>
              <a:rPr lang="en-US" sz="2400" dirty="0" smtClean="0"/>
              <a:t>bank clerk, receptionist, secretary, manager</a:t>
            </a:r>
            <a:endParaRPr lang="el-GR" sz="2400" dirty="0" smtClean="0"/>
          </a:p>
          <a:p>
            <a:r>
              <a:rPr lang="en-US" sz="2400" dirty="0" smtClean="0"/>
              <a:t>shop assistant</a:t>
            </a:r>
            <a:endParaRPr lang="el-GR" sz="2400" dirty="0" smtClean="0"/>
          </a:p>
          <a:p>
            <a:r>
              <a:rPr lang="en-US" sz="2400" b="1" dirty="0" smtClean="0"/>
              <a:t>Education </a:t>
            </a:r>
            <a:r>
              <a:rPr lang="en-US" sz="2400" dirty="0" smtClean="0"/>
              <a:t>bachelor of arts (BA), college, high school,  (MBA)</a:t>
            </a:r>
            <a:endParaRPr lang="el-GR" sz="2400" dirty="0" smtClean="0"/>
          </a:p>
          <a:p>
            <a:r>
              <a:rPr lang="en-US" sz="2400" dirty="0" smtClean="0"/>
              <a:t>university</a:t>
            </a:r>
          </a:p>
          <a:p>
            <a:r>
              <a:rPr lang="en-US" sz="2400" b="1" dirty="0" smtClean="0"/>
              <a:t>Duties </a:t>
            </a:r>
            <a:r>
              <a:rPr lang="en-US" sz="2400" dirty="0" smtClean="0"/>
              <a:t>answer phone, get mail, file records, scan  documents</a:t>
            </a:r>
            <a:endParaRPr lang="el-GR" sz="2400" dirty="0" smtClean="0"/>
          </a:p>
          <a:p>
            <a:r>
              <a:rPr lang="en-US" sz="2400" dirty="0" smtClean="0"/>
              <a:t>write letters</a:t>
            </a:r>
          </a:p>
          <a:p>
            <a:r>
              <a:rPr lang="en-US" sz="2400" b="1" dirty="0" smtClean="0"/>
              <a:t>Interests </a:t>
            </a:r>
            <a:r>
              <a:rPr lang="en-US" sz="2400" dirty="0" smtClean="0"/>
              <a:t>golf, shopping, tennis, travelling, dancing</a:t>
            </a:r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2643174" y="285728"/>
            <a:ext cx="842958" cy="4143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3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14282" y="357166"/>
            <a:ext cx="13397025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/>
              <a:t>1a, 2b, 3c, 4c, 5a, 6c, 7c, 8b, 9b, 10a, 11b, 12c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r>
              <a:rPr lang="en-US" sz="2800" b="1" dirty="0" smtClean="0"/>
              <a:t>1</a:t>
            </a:r>
            <a:r>
              <a:rPr lang="en-US" sz="2800" dirty="0" smtClean="0"/>
              <a:t>.True, </a:t>
            </a:r>
            <a:r>
              <a:rPr lang="en-US" sz="2800" b="1" dirty="0" smtClean="0"/>
              <a:t>2</a:t>
            </a:r>
            <a:r>
              <a:rPr lang="en-US" sz="2800" dirty="0" smtClean="0"/>
              <a:t>.False, </a:t>
            </a:r>
            <a:r>
              <a:rPr lang="en-US" sz="2800" b="1" dirty="0" smtClean="0"/>
              <a:t>3</a:t>
            </a:r>
            <a:r>
              <a:rPr lang="en-US" sz="2800" dirty="0" smtClean="0"/>
              <a:t>.False, </a:t>
            </a:r>
            <a:r>
              <a:rPr lang="en-US" sz="2800" b="1" dirty="0" smtClean="0"/>
              <a:t>4</a:t>
            </a:r>
            <a:r>
              <a:rPr lang="en-US" sz="2800" dirty="0" smtClean="0"/>
              <a:t>.True, </a:t>
            </a:r>
            <a:r>
              <a:rPr lang="en-US" sz="2800" b="1" dirty="0" smtClean="0"/>
              <a:t>5</a:t>
            </a:r>
            <a:r>
              <a:rPr lang="en-US" sz="2800" dirty="0" smtClean="0"/>
              <a:t>.False, </a:t>
            </a:r>
            <a:r>
              <a:rPr lang="en-US" sz="2800" b="1" dirty="0" smtClean="0"/>
              <a:t>6</a:t>
            </a:r>
            <a:r>
              <a:rPr lang="en-US" sz="2800" dirty="0" smtClean="0"/>
              <a:t>.False, </a:t>
            </a:r>
            <a:r>
              <a:rPr lang="en-US" sz="2800" b="1" dirty="0" smtClean="0"/>
              <a:t>7</a:t>
            </a:r>
            <a:r>
              <a:rPr lang="en-US" sz="2800" dirty="0" smtClean="0"/>
              <a:t>.True, </a:t>
            </a:r>
            <a:r>
              <a:rPr lang="en-US" sz="2800" b="1" dirty="0" smtClean="0"/>
              <a:t>8</a:t>
            </a:r>
            <a:r>
              <a:rPr lang="en-US" sz="2800" dirty="0" smtClean="0"/>
              <a:t>.False</a:t>
            </a:r>
            <a:endParaRPr lang="el-GR" sz="2800" dirty="0" smtClean="0"/>
          </a:p>
          <a:p>
            <a:r>
              <a:rPr lang="en-US" sz="2800" dirty="0" smtClean="0"/>
              <a:t> 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r>
              <a:rPr lang="en-US" sz="2800" dirty="0" smtClean="0"/>
              <a:t>1e, 2d, 3a, 4f, 5h, 6b, 7c, 8g</a:t>
            </a:r>
            <a:endParaRPr lang="el-GR" sz="2800" dirty="0" smtClean="0"/>
          </a:p>
          <a:p>
            <a:r>
              <a:rPr lang="en-US" sz="2800" b="1" dirty="0" smtClean="0"/>
              <a:t> 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r>
              <a:rPr lang="en-US" sz="2800" dirty="0" smtClean="0"/>
              <a:t>1b, 2a, 3c, 4b, 5c, 6a, 7d, 8c</a:t>
            </a:r>
            <a:endParaRPr lang="el-GR" sz="2800" dirty="0" smtClean="0"/>
          </a:p>
          <a:p>
            <a:r>
              <a:rPr lang="en-US" sz="2800" dirty="0" smtClean="0"/>
              <a:t> 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r>
              <a:rPr lang="en-GB" sz="2800" b="1" dirty="0" smtClean="0"/>
              <a:t>1</a:t>
            </a:r>
            <a:r>
              <a:rPr lang="en-GB" sz="2800" dirty="0" smtClean="0"/>
              <a:t>.employs, </a:t>
            </a:r>
            <a:r>
              <a:rPr lang="en-GB" sz="2800" b="1" dirty="0" smtClean="0"/>
              <a:t>2</a:t>
            </a:r>
            <a:r>
              <a:rPr lang="en-GB" sz="2800" dirty="0" smtClean="0"/>
              <a:t>.unemployed, </a:t>
            </a:r>
            <a:r>
              <a:rPr lang="en-GB" sz="2800" b="1" dirty="0" smtClean="0"/>
              <a:t>3</a:t>
            </a:r>
            <a:r>
              <a:rPr lang="en-GB" sz="2800" dirty="0" smtClean="0"/>
              <a:t>.employment, </a:t>
            </a:r>
            <a:r>
              <a:rPr lang="en-GB" sz="2800" b="1" dirty="0" smtClean="0"/>
              <a:t>4</a:t>
            </a:r>
            <a:r>
              <a:rPr lang="en-GB" sz="2800" dirty="0" smtClean="0"/>
              <a:t>.employee, </a:t>
            </a:r>
          </a:p>
          <a:p>
            <a:r>
              <a:rPr lang="en-GB" sz="2800" b="1" dirty="0" smtClean="0"/>
              <a:t>5</a:t>
            </a:r>
            <a:r>
              <a:rPr lang="en-GB" sz="2800" dirty="0" smtClean="0"/>
              <a:t>.employers, </a:t>
            </a:r>
            <a:r>
              <a:rPr lang="en-GB" sz="2800" b="1" dirty="0" smtClean="0"/>
              <a:t>6</a:t>
            </a:r>
            <a:r>
              <a:rPr lang="en-GB" sz="2800" dirty="0" smtClean="0"/>
              <a:t>.unemployment</a:t>
            </a:r>
            <a:endParaRPr lang="el-GR" sz="28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800" b="1" dirty="0" smtClean="0">
              <a:solidFill>
                <a:schemeClr val="accent6">
                  <a:lumMod val="75000"/>
                </a:schemeClr>
              </a:solidFill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642910" y="1571612"/>
            <a:ext cx="8001056" cy="3890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Ex.8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important, life, have, must, qualifications, address, number, languages, not, long, 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 </a:t>
            </a:r>
            <a:r>
              <a:rPr lang="en-GB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Ex.9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Free Answers</a:t>
            </a:r>
            <a:endParaRPr lang="el-GR" sz="2800" dirty="0" smtClean="0"/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3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28596" y="642918"/>
            <a:ext cx="807249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  <a:endParaRPr lang="en-GB" sz="2400" b="1" dirty="0" smtClean="0">
              <a:cs typeface="Arial" pitchFamily="34" charset="0"/>
            </a:endParaRPr>
          </a:p>
          <a:p>
            <a:r>
              <a:rPr lang="en-US" sz="2400" dirty="0" smtClean="0"/>
              <a:t>1a, 2c, 3c, 4b, 5c, 6c, 7c, 8a, 9c, 10c    </a:t>
            </a:r>
            <a:endParaRPr lang="el-GR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 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  <a:endParaRPr lang="en-GB" sz="2400" b="1" dirty="0" smtClean="0">
              <a:cs typeface="Arial" pitchFamily="34" charset="0"/>
            </a:endParaRP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.shouldn’t, </a:t>
            </a:r>
            <a:r>
              <a:rPr lang="en-US" sz="2400" b="1" dirty="0" smtClean="0"/>
              <a:t>2</a:t>
            </a:r>
            <a:r>
              <a:rPr lang="en-US" sz="2400" dirty="0" smtClean="0"/>
              <a:t>.should, </a:t>
            </a:r>
            <a:r>
              <a:rPr lang="en-US" sz="2400" b="1" dirty="0" smtClean="0"/>
              <a:t>3</a:t>
            </a:r>
            <a:r>
              <a:rPr lang="en-US" sz="2400" dirty="0" smtClean="0"/>
              <a:t>.shouldn’t, </a:t>
            </a:r>
            <a:r>
              <a:rPr lang="en-US" sz="2400" b="1" dirty="0" smtClean="0"/>
              <a:t>4</a:t>
            </a:r>
            <a:r>
              <a:rPr lang="en-US" sz="2400" dirty="0" smtClean="0"/>
              <a:t>.should, </a:t>
            </a:r>
            <a:r>
              <a:rPr lang="en-US" sz="2400" b="1" dirty="0" smtClean="0"/>
              <a:t>5</a:t>
            </a:r>
            <a:r>
              <a:rPr lang="en-US" sz="2400" dirty="0" smtClean="0"/>
              <a:t>.shouldn’t, </a:t>
            </a:r>
          </a:p>
          <a:p>
            <a:r>
              <a:rPr lang="en-US" sz="2400" b="1" dirty="0" smtClean="0"/>
              <a:t>6</a:t>
            </a:r>
            <a:r>
              <a:rPr lang="en-US" sz="2400" dirty="0" smtClean="0"/>
              <a:t>.should, </a:t>
            </a:r>
            <a:r>
              <a:rPr lang="en-US" sz="2400" b="1" dirty="0" smtClean="0"/>
              <a:t>7</a:t>
            </a:r>
            <a:r>
              <a:rPr lang="en-US" sz="2400" dirty="0" smtClean="0"/>
              <a:t>. shouldn’t, </a:t>
            </a:r>
            <a:r>
              <a:rPr lang="en-US" sz="2400" b="1" dirty="0" smtClean="0"/>
              <a:t>8</a:t>
            </a:r>
            <a:r>
              <a:rPr lang="en-US" sz="2400" dirty="0" smtClean="0"/>
              <a:t>.shouldn’t</a:t>
            </a:r>
            <a:endParaRPr lang="el-GR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 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  <a:endParaRPr lang="en-GB" sz="2400" b="1" dirty="0" smtClean="0">
              <a:cs typeface="Arial" pitchFamily="34" charset="0"/>
            </a:endParaRP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.She ought to try harder. </a:t>
            </a:r>
            <a:r>
              <a:rPr lang="en-US" sz="2400" b="1" dirty="0" smtClean="0"/>
              <a:t>2</a:t>
            </a:r>
            <a:r>
              <a:rPr lang="en-US" sz="2400" dirty="0" smtClean="0"/>
              <a:t>.He ought to apologize to them. </a:t>
            </a:r>
          </a:p>
          <a:p>
            <a:r>
              <a:rPr lang="en-US" sz="2400" b="1" dirty="0" smtClean="0"/>
              <a:t>3</a:t>
            </a:r>
            <a:r>
              <a:rPr lang="en-US" sz="2400" dirty="0" smtClean="0"/>
              <a:t>.You ought to make an appointment to speak to him. </a:t>
            </a:r>
          </a:p>
          <a:p>
            <a:r>
              <a:rPr lang="en-US" sz="2400" b="1" dirty="0" smtClean="0"/>
              <a:t>4</a:t>
            </a:r>
            <a:r>
              <a:rPr lang="en-US" sz="2400" dirty="0" smtClean="0"/>
              <a:t>.She ought to take the day off. </a:t>
            </a:r>
            <a:r>
              <a:rPr lang="en-US" sz="2400" b="1" dirty="0" smtClean="0"/>
              <a:t>5</a:t>
            </a:r>
            <a:r>
              <a:rPr lang="en-US" sz="2400" dirty="0" smtClean="0"/>
              <a:t>.He ought to get up earlier.</a:t>
            </a:r>
          </a:p>
          <a:p>
            <a:r>
              <a:rPr lang="en-US" sz="2400" b="1" dirty="0" smtClean="0"/>
              <a:t>6</a:t>
            </a:r>
            <a:r>
              <a:rPr lang="en-US" sz="2400" dirty="0" smtClean="0"/>
              <a:t>.I ought to find a new job.  </a:t>
            </a:r>
            <a:r>
              <a:rPr lang="en-US" sz="2400" b="1" dirty="0" smtClean="0"/>
              <a:t>7</a:t>
            </a:r>
            <a:r>
              <a:rPr lang="en-US" sz="2400" dirty="0" smtClean="0"/>
              <a:t>.She ought to sleep more. </a:t>
            </a:r>
          </a:p>
          <a:p>
            <a:r>
              <a:rPr lang="en-US" sz="2400" b="1" dirty="0" smtClean="0"/>
              <a:t>8</a:t>
            </a:r>
            <a:r>
              <a:rPr lang="en-US" sz="2400" dirty="0" smtClean="0"/>
              <a:t>.He ought to study more.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3214678" y="214290"/>
            <a:ext cx="228601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</a:t>
            </a:r>
            <a:r>
              <a:rPr lang="en-US" sz="900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Practising</a:t>
            </a:r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>
            <a:hlinkClick r:id="rId4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176</Words>
  <Application>Microsoft Office PowerPoint</Application>
  <PresentationFormat>Προβολή στην οθόνη (4:3)</PresentationFormat>
  <Paragraphs>63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98</cp:revision>
  <dcterms:created xsi:type="dcterms:W3CDTF">2016-09-13T17:04:20Z</dcterms:created>
  <dcterms:modified xsi:type="dcterms:W3CDTF">2019-02-05T20:49:17Z</dcterms:modified>
</cp:coreProperties>
</file>