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6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iLoFb9VRm+sWZEXIkZPOxQ==" hashData="h6SlE9YXP2vhQwnEOP+YEPTYYYA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FC469-FD5B-4E09-AAB4-6931501287BD}" type="datetimeFigureOut">
              <a:rPr lang="el-GR" smtClean="0"/>
              <a:pPr/>
              <a:t>13/3/2017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391D6-D496-4FDE-BADA-AF342668EAD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risp1964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.teiwm.gr/courses/BSMM11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024335"/>
          </a:xfrm>
        </p:spPr>
        <p:txBody>
          <a:bodyPr>
            <a:normAutofit/>
          </a:bodyPr>
          <a:lstStyle/>
          <a:p>
            <a:r>
              <a:rPr lang="el-GR" dirty="0" smtClean="0"/>
              <a:t>ΕΙΣΑΓΩΓΙΚΟ    ΜΑΘΗΜΑ</a:t>
            </a:r>
            <a:br>
              <a:rPr lang="el-GR" dirty="0" smtClean="0"/>
            </a:br>
            <a:r>
              <a:rPr lang="el-GR" dirty="0" smtClean="0"/>
              <a:t>ΕΡΓΑΣΤΗΡΙΟΥ</a:t>
            </a:r>
            <a:br>
              <a:rPr lang="el-GR" dirty="0" smtClean="0"/>
            </a:br>
            <a:r>
              <a:rPr lang="el-GR" dirty="0" smtClean="0"/>
              <a:t>ΗΛΕΚΤΡΙΚΩΝ ΜΗΧΑΝΩΝ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εργασιών 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eriod" startAt="7"/>
            </a:pPr>
            <a:r>
              <a:rPr lang="el-GR" dirty="0" smtClean="0"/>
              <a:t>Διαγράμματα και επεξήγηση αυτών.</a:t>
            </a:r>
          </a:p>
          <a:p>
            <a:pPr marL="514350" indent="-514350" algn="just">
              <a:buFont typeface="+mj-lt"/>
              <a:buAutoNum type="arabicPeriod" startAt="7"/>
            </a:pPr>
            <a:r>
              <a:rPr lang="el-GR" dirty="0" smtClean="0"/>
              <a:t>Απαντήσεις στις ερωτήσεις που υπάρχουν στις σημειώσεις ή δόθηκαν από τον διδάσκοντα.</a:t>
            </a:r>
          </a:p>
          <a:p>
            <a:pPr marL="514350" indent="-514350" algn="just">
              <a:buFont typeface="+mj-lt"/>
              <a:buAutoNum type="arabicPeriod" startAt="7"/>
            </a:pPr>
            <a:r>
              <a:rPr lang="el-GR" dirty="0" smtClean="0"/>
              <a:t>Συμπεράσματα. (Όπου κρίνεται απαραίτητο για συμπλήρωση των απαντήσεων).</a:t>
            </a:r>
          </a:p>
          <a:p>
            <a:pPr marL="514350" indent="-514350" algn="just">
              <a:buNone/>
            </a:pPr>
            <a:endParaRPr lang="el-GR" dirty="0"/>
          </a:p>
          <a:p>
            <a:pPr marL="514350" indent="-514350" algn="just">
              <a:buNone/>
            </a:pPr>
            <a:r>
              <a:rPr lang="el-GR" dirty="0" smtClean="0"/>
              <a:t>Η βαθμολόγηση της άσκησης ξεκινάει από την επεξεργασία των μετρήσεων και μετά.</a:t>
            </a:r>
          </a:p>
          <a:p>
            <a:pPr marL="514350" indent="-514350" algn="just">
              <a:buNone/>
            </a:pPr>
            <a:r>
              <a:rPr lang="el-GR" dirty="0" smtClean="0"/>
              <a:t>Απαραίτητα όμως για να βαθμολογηθεί μία άσκηση είναι και τα υπόλοιπα.</a:t>
            </a:r>
          </a:p>
          <a:p>
            <a:pPr marL="514350" indent="-514350" algn="just">
              <a:buNone/>
            </a:pPr>
            <a:r>
              <a:rPr lang="el-GR" dirty="0" smtClean="0"/>
              <a:t>Άσκηση που δεν θα γράφει «Ημέρα-Ώρα-</a:t>
            </a:r>
            <a:r>
              <a:rPr lang="el-GR" dirty="0" err="1" smtClean="0"/>
              <a:t>Ομάδ</a:t>
            </a:r>
            <a:r>
              <a:rPr lang="el-GR" dirty="0" smtClean="0"/>
              <a:t>α» δεν θα βαθμολογείται. 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Βαθμολογία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Οι ασκήσεις βαθμολογούνται ξεχωριστά η κάθε μία.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Το άθροισμα της βαθμολογίας των εργασιών που έχουν παραδοθεί διαιρείται διά έξι.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Το αποτέλεσμα την διαίρεσης πολλαπλασιάζεται με 40% και αποτελεί την βαθμολογία των ασκήσεων.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Το υπόλοιπο 60% είναι από την τελική εξέταση.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3257544" cy="4525963"/>
          </a:xfrm>
        </p:spPr>
        <p:txBody>
          <a:bodyPr/>
          <a:lstStyle/>
          <a:p>
            <a:pPr algn="just">
              <a:buNone/>
            </a:pPr>
            <a:r>
              <a:rPr lang="el-GR" dirty="0" smtClean="0"/>
              <a:t>Στην παράδοση της πρώτης εργασίας θα πρέπει κάθε ομάδα να εκτυπώσει μία σελίδα Α4 όπως φαίνεται δίπλα.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1704" y="1428736"/>
            <a:ext cx="4630349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Τελική εξέταση.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ctr">
              <a:buNone/>
            </a:pPr>
            <a:r>
              <a:rPr lang="el-GR" dirty="0" smtClean="0"/>
              <a:t>Η τελική εξέταση χωρίζεται σε τρία σκέλη: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Ερωτήσεις Σωστού-Λάθους με αρνητική βαθμολογία. (Για κάθε λάθος ερώτηση σβήνεται μία σωστή). 20% του τελικού βαθμού.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Εξέταση σχεδίου και πρακτική εξέταση σε κυκλώματα ηλεκτρικών μηχανών με σχετική προσομοίωση. 20% του τελικού βαθμού.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Εξέταση μερών μηχανής. 20% του τελικού βαθμού.</a:t>
            </a:r>
          </a:p>
          <a:p>
            <a:pPr marL="514350" indent="-514350" algn="just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Τελική βαθμολογία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40% από τις ασκήσεις.</a:t>
            </a:r>
          </a:p>
          <a:p>
            <a:r>
              <a:rPr lang="el-GR" dirty="0" smtClean="0"/>
              <a:t>20% Ερωτήσεις Σωστού-Λάθους.</a:t>
            </a:r>
          </a:p>
          <a:p>
            <a:r>
              <a:rPr lang="el-GR" dirty="0" smtClean="0"/>
              <a:t>20% Πρακτική εξέταση.</a:t>
            </a:r>
          </a:p>
          <a:p>
            <a:r>
              <a:rPr lang="el-GR" dirty="0" smtClean="0"/>
              <a:t>20% Εξέταση μερών μηχανής.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Τρόποι επικοινωνίας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Μέσω του </a:t>
            </a:r>
            <a:r>
              <a:rPr lang="en-US" sz="2800" dirty="0" smtClean="0"/>
              <a:t>e-class.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Με </a:t>
            </a:r>
            <a:r>
              <a:rPr lang="el-GR" sz="2800" dirty="0"/>
              <a:t>η</a:t>
            </a:r>
            <a:r>
              <a:rPr lang="el-GR" sz="2800" dirty="0" smtClean="0"/>
              <a:t>λεκτρονικό ταχυδρομείο. </a:t>
            </a:r>
            <a:r>
              <a:rPr lang="en-US" sz="2800" dirty="0" smtClean="0">
                <a:hlinkClick r:id="rId2"/>
              </a:rPr>
              <a:t>arisp1964@gmail.com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Τηλεφωνικά. Τηλέφωνο γραφείου: </a:t>
            </a:r>
            <a:r>
              <a:rPr lang="el-GR" sz="2800" b="1" dirty="0" smtClean="0"/>
              <a:t>2461068251.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Διαζώσης</a:t>
            </a:r>
            <a:r>
              <a:rPr lang="el-GR" sz="2800" dirty="0"/>
              <a:t> </a:t>
            </a:r>
            <a:r>
              <a:rPr lang="el-GR" sz="2800" dirty="0" smtClean="0"/>
              <a:t>στο γραφείο μου </a:t>
            </a:r>
            <a:r>
              <a:rPr lang="el-GR" sz="2800" b="1" dirty="0" smtClean="0"/>
              <a:t>αίθ.4303 </a:t>
            </a:r>
            <a:r>
              <a:rPr lang="el-GR" sz="2800" dirty="0" smtClean="0"/>
              <a:t>απέναντι απ’ το μικρό αμφιθέατρο:</a:t>
            </a:r>
          </a:p>
          <a:p>
            <a:pPr marL="514350" indent="-514350" algn="ctr">
              <a:buNone/>
            </a:pPr>
            <a:r>
              <a:rPr lang="el-GR" sz="2800" b="1" dirty="0" smtClean="0"/>
              <a:t>Δευτέρα</a:t>
            </a:r>
            <a:r>
              <a:rPr lang="en-US" sz="2800" b="1" dirty="0" smtClean="0"/>
              <a:t>-</a:t>
            </a:r>
            <a:r>
              <a:rPr lang="el-GR" sz="2800" b="1" dirty="0" smtClean="0"/>
              <a:t>Τρίτη-Τετάρτη  10:00 – 13:30 </a:t>
            </a:r>
          </a:p>
          <a:p>
            <a:pPr marL="514350" indent="-514350" algn="ctr">
              <a:buNone/>
            </a:pPr>
            <a:r>
              <a:rPr lang="el-GR" sz="2800" b="1" dirty="0" smtClean="0"/>
              <a:t>Και Δευτέρα-Τρίτη 14:00 – 17:00 στο εργαστήριο</a:t>
            </a:r>
            <a:r>
              <a:rPr lang="el-GR" sz="2800" dirty="0" smtClean="0"/>
              <a:t>.</a:t>
            </a:r>
            <a:endParaRPr lang="el-G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Απαραίτητη προϋπόθεση για την σωστή επικοινωνία μεταξύ μας είναι η εγγραφή σας στο </a:t>
            </a:r>
            <a:r>
              <a:rPr lang="en-US" dirty="0" smtClean="0"/>
              <a:t>e-class</a:t>
            </a:r>
            <a:r>
              <a:rPr lang="el-GR" dirty="0" smtClean="0"/>
              <a:t> στο μάθημα : </a:t>
            </a:r>
          </a:p>
          <a:p>
            <a:pPr algn="ctr">
              <a:buNone/>
            </a:pPr>
            <a:r>
              <a:rPr lang="el-GR" b="1" dirty="0" smtClean="0">
                <a:hlinkClick r:id="rId2"/>
              </a:rPr>
              <a:t>Ηλεκτρικές Μηχανές (Θ+Ε) (Μηχανολόγων)</a:t>
            </a:r>
            <a:endParaRPr lang="el-GR" b="1" dirty="0" smtClean="0"/>
          </a:p>
          <a:p>
            <a:pPr algn="ctr">
              <a:buNone/>
            </a:pPr>
            <a:r>
              <a:rPr lang="el-GR" dirty="0" smtClean="0"/>
              <a:t> (BSMM111).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Προσέλευση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 προσέλευση γίνεται την ακριβή ώρα του εργαστηρίου (10, 12, 14, 16).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 ανοχή περιορίζεται σε 10 λεπτά μετά την έναρξη του μαθήματος.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Μετά το δεκάλεπτο θα χρεώνεστε με απουσία.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Ομάδες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Οι σπουδαστές χωρίζονται σε ομάδες ανάλογα με τον συνολικό αριθμό του κάθε τμήματος.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Η κάθε ομάδα αποτελείτε από 2-3 άτομα.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Η σύνθεση της ομάδας δεν μπορεί να αλλάξει κατά την διάρκεια του εξαμήνου.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Εργασίες  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Μετά από κάθε εργαστηριακή άσκηση που θα παίρνονται μετρήσεις θα παραδίδεται μία εργασία.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Η εργασία είναι ομαδική και παραδίδεται από κάθε ομάδα χωριστά.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Ο βαθμός που θα μπαίνει θα είναι κοινός για όλους τους φοιτητές της ομάδας που ήταν παρόντες κατά την διεξαγωγή της άσκησης.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Εργασίες 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4"/>
            </a:pPr>
            <a:r>
              <a:rPr lang="el-GR" dirty="0" smtClean="0"/>
              <a:t>Φοιτητής που δεν ήταν παρών στην διεξαγωγή της άσκησης μηδενίζεται για την συγκεκριμένη άσκηση.</a:t>
            </a:r>
          </a:p>
          <a:p>
            <a:pPr marL="514350" indent="-514350" algn="just">
              <a:buFont typeface="+mj-lt"/>
              <a:buAutoNum type="arabicPeriod" startAt="4"/>
            </a:pPr>
            <a:r>
              <a:rPr lang="el-GR" dirty="0" smtClean="0"/>
              <a:t>Εάν βρεθούν δύο ίδιες εργασίες μηδενίζονται και οι δύο.</a:t>
            </a:r>
          </a:p>
          <a:p>
            <a:pPr marL="514350" indent="-514350" algn="just">
              <a:buFont typeface="+mj-lt"/>
              <a:buAutoNum type="arabicPeriod" startAt="4"/>
            </a:pPr>
            <a:r>
              <a:rPr lang="el-GR" dirty="0" smtClean="0"/>
              <a:t>Οι εργασίες παραδίδονται μόνο χειρόγραφα και σε κόλλες αναφοράς ή κόλλες Α4.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Εργασίες 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7"/>
            </a:pPr>
            <a:r>
              <a:rPr lang="el-GR" dirty="0" smtClean="0"/>
              <a:t>Εάν οι εργασίες για οποιονδήποτε λόγο δεν παραδοθούν την αμέσως επόμενη εβδομάδα από την διεξαγωγή με υπαιτιότητα των σπουδαστών μηδενίζεται όλη η ομάδα στην συγκεκριμένη εργασία.</a:t>
            </a:r>
          </a:p>
          <a:p>
            <a:pPr marL="514350" indent="-514350" algn="just">
              <a:buFont typeface="+mj-lt"/>
              <a:buAutoNum type="arabicPeriod" startAt="7"/>
            </a:pPr>
            <a:r>
              <a:rPr lang="el-GR" dirty="0" smtClean="0"/>
              <a:t>Εάν απουσιάζει όλη η ομάδα τότε μπορούν να παραδώσουν την εργασία την επόμενη φορά.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Εργασίες 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9"/>
            </a:pPr>
            <a:r>
              <a:rPr lang="el-GR" dirty="0" smtClean="0"/>
              <a:t>Οι εργασίες βαθμολογούνται και είναι στην διάθεση των σπουδαστών για ένα εξάμηνο για τυχόν απορίες και αμφισβητήσεις.</a:t>
            </a:r>
          </a:p>
          <a:p>
            <a:pPr marL="514350" indent="-514350" algn="just">
              <a:buFont typeface="+mj-lt"/>
              <a:buAutoNum type="arabicPeriod" startAt="9"/>
            </a:pPr>
            <a:r>
              <a:rPr lang="el-GR" dirty="0" smtClean="0"/>
              <a:t>Οι σπουδαστές μπορούν να ελέγχουν τα λάθη που κάνανε στις εργασίες στις ώρες που θα υπάρχουν για τους σπουδαστές.</a:t>
            </a:r>
          </a:p>
          <a:p>
            <a:pPr marL="514350" indent="-514350" algn="just">
              <a:buFont typeface="+mj-lt"/>
              <a:buAutoNum type="arabicPeriod" startAt="9"/>
            </a:pPr>
            <a:r>
              <a:rPr lang="el-GR" dirty="0" smtClean="0"/>
              <a:t>Οι εργασίες θα πρέπει να έχουν συγκεκριμένη δομή παράδοσης.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εργασιών 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Ημέρα – Ώρα - Ομάδα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Ημερομηνία και τίτλος της εργασίας.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Σκοπός.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Περίληψη. (Το μέγιστο 5 γραμμές).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Κύκλωμα και μετρήσεις.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Επεξεργασία μετρήσεων. (Να υπάρχουν οι τύποι που έχουν χρησιμοποιηθεί και τουλάχιστον μία αντικατάσταση).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593</Words>
  <Application>Microsoft Office PowerPoint</Application>
  <PresentationFormat>Προβολή στην οθόνη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ΕΙΣΑΓΩΓΙΚΟ    ΜΑΘΗΜΑ ΕΡΓΑΣΤΗΡΙΟΥ ΗΛΕΚΤΡΙΚΩΝ ΜΗΧΑΝΩΝ</vt:lpstr>
      <vt:lpstr>Διαφάνεια 2</vt:lpstr>
      <vt:lpstr>Προσέλευση</vt:lpstr>
      <vt:lpstr>Ομάδες</vt:lpstr>
      <vt:lpstr>Εργασίες  1</vt:lpstr>
      <vt:lpstr>Εργασίες 2</vt:lpstr>
      <vt:lpstr>Εργασίες 3</vt:lpstr>
      <vt:lpstr>Εργασίες 4</vt:lpstr>
      <vt:lpstr>Δομή εργασιών 1</vt:lpstr>
      <vt:lpstr>Δομή εργασιών 2</vt:lpstr>
      <vt:lpstr>Βαθμολογία</vt:lpstr>
      <vt:lpstr>Διαφάνεια 12</vt:lpstr>
      <vt:lpstr>Τελική εξέταση.</vt:lpstr>
      <vt:lpstr>Τελική βαθμολογία</vt:lpstr>
      <vt:lpstr>Τρόποι επικοινωνίας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ΕΙΣΑΓΩΓΙΚΟ    ΜΑΘΗΜΑ ΕΡΓΑΣΤΗΡΙΟΥ ΗΛΕΚΤΡΙΚΩΝ ΜΗΧΑΝΩΝ</dc:title>
  <dc:creator>arisp1964</dc:creator>
  <cp:lastModifiedBy>ΑΡΗΣ</cp:lastModifiedBy>
  <cp:revision>11</cp:revision>
  <dcterms:created xsi:type="dcterms:W3CDTF">2017-02-20T19:08:52Z</dcterms:created>
  <dcterms:modified xsi:type="dcterms:W3CDTF">2017-03-13T13:55:25Z</dcterms:modified>
</cp:coreProperties>
</file>